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84" r:id="rId2"/>
    <p:sldId id="1124" r:id="rId3"/>
    <p:sldId id="1097" r:id="rId4"/>
    <p:sldId id="1098" r:id="rId5"/>
    <p:sldId id="1107" r:id="rId6"/>
    <p:sldId id="1100" r:id="rId7"/>
    <p:sldId id="1101" r:id="rId8"/>
    <p:sldId id="1102" r:id="rId9"/>
    <p:sldId id="1103" r:id="rId10"/>
    <p:sldId id="1104" r:id="rId11"/>
    <p:sldId id="1105" r:id="rId12"/>
    <p:sldId id="1106" r:id="rId13"/>
    <p:sldId id="1109" r:id="rId14"/>
    <p:sldId id="1125" r:id="rId15"/>
    <p:sldId id="1111" r:id="rId16"/>
    <p:sldId id="1112" r:id="rId17"/>
    <p:sldId id="1114" r:id="rId18"/>
    <p:sldId id="1113" r:id="rId19"/>
    <p:sldId id="1115" r:id="rId20"/>
    <p:sldId id="1116" r:id="rId21"/>
    <p:sldId id="1117" r:id="rId22"/>
    <p:sldId id="1121" r:id="rId23"/>
    <p:sldId id="1118" r:id="rId24"/>
    <p:sldId id="1119" r:id="rId25"/>
    <p:sldId id="1122" r:id="rId26"/>
    <p:sldId id="1120" r:id="rId27"/>
    <p:sldId id="1123" r:id="rId28"/>
    <p:sldId id="1126" r:id="rId29"/>
    <p:sldId id="1128" r:id="rId30"/>
    <p:sldId id="1129" r:id="rId31"/>
    <p:sldId id="1130" r:id="rId32"/>
    <p:sldId id="1131" r:id="rId33"/>
    <p:sldId id="1132" r:id="rId34"/>
    <p:sldId id="1133" r:id="rId35"/>
    <p:sldId id="1134" r:id="rId36"/>
    <p:sldId id="1135" r:id="rId37"/>
    <p:sldId id="113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A1FDC-1F0E-6447-A7C0-01921DE91285}" v="76" dt="2025-09-11T07:40:04.290"/>
    <p1510:client id="{59C0914A-C8A1-D643-03E1-0425932919D5}" v="100" dt="2025-09-11T02:13:02.346"/>
    <p1510:client id="{CF2FA538-86AF-B840-B249-4D5E586FE115}" v="281" dt="2025-09-11T06:21:13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5639"/>
  </p:normalViewPr>
  <p:slideViewPr>
    <p:cSldViewPr snapToGrid="0">
      <p:cViewPr varScale="1">
        <p:scale>
          <a:sx n="93" d="100"/>
          <a:sy n="93" d="100"/>
        </p:scale>
        <p:origin x="216" y="48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29" d="100"/>
        <a:sy n="12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22162f9c-d122-430c-b6e9-ac8024b7b6c6" providerId="ADAL" clId="{9D932A2B-8937-0E46-8EEC-AF8F40809BC3}"/>
    <pc:docChg chg="undo custSel addSld delSld modSld sldOrd">
      <pc:chgData name="Said Nabi Lecturer FCSE" userId="22162f9c-d122-430c-b6e9-ac8024b7b6c6" providerId="ADAL" clId="{9D932A2B-8937-0E46-8EEC-AF8F40809BC3}" dt="2025-09-01T05:25:54.924" v="3753" actId="20577"/>
      <pc:docMkLst>
        <pc:docMk/>
      </pc:docMkLst>
      <pc:sldChg chg="delSp modSp add mod setBg">
        <pc:chgData name="Said Nabi Lecturer FCSE" userId="22162f9c-d122-430c-b6e9-ac8024b7b6c6" providerId="ADAL" clId="{9D932A2B-8937-0E46-8EEC-AF8F40809BC3}" dt="2025-08-15T06:28:58.397" v="1334" actId="107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9D932A2B-8937-0E46-8EEC-AF8F40809BC3}" dt="2025-08-06T06:00:52.921" v="5" actId="2696"/>
        <pc:sldMkLst>
          <pc:docMk/>
          <pc:sldMk cId="2159181478" sldId="256"/>
        </pc:sldMkLst>
      </pc:sldChg>
      <pc:sldChg chg="modSp add mod setBg">
        <pc:chgData name="Said Nabi Lecturer FCSE" userId="22162f9c-d122-430c-b6e9-ac8024b7b6c6" providerId="ADAL" clId="{9D932A2B-8937-0E46-8EEC-AF8F40809BC3}" dt="2025-08-15T06:06:19.336" v="1177" actId="1038"/>
        <pc:sldMkLst>
          <pc:docMk/>
          <pc:sldMk cId="0" sldId="257"/>
        </pc:sldMkLst>
      </pc:sldChg>
      <pc:sldChg chg="modSp add mod setBg">
        <pc:chgData name="Said Nabi Lecturer FCSE" userId="22162f9c-d122-430c-b6e9-ac8024b7b6c6" providerId="ADAL" clId="{9D932A2B-8937-0E46-8EEC-AF8F40809BC3}" dt="2025-08-15T06:06:40.408" v="1188" actId="1037"/>
        <pc:sldMkLst>
          <pc:docMk/>
          <pc:sldMk cId="0" sldId="258"/>
        </pc:sldMkLst>
      </pc:sldChg>
      <pc:sldChg chg="delSp modSp add mod">
        <pc:chgData name="Said Nabi Lecturer FCSE" userId="22162f9c-d122-430c-b6e9-ac8024b7b6c6" providerId="ADAL" clId="{9D932A2B-8937-0E46-8EEC-AF8F40809BC3}" dt="2025-08-31T02:55:56.855" v="2555" actId="14100"/>
        <pc:sldMkLst>
          <pc:docMk/>
          <pc:sldMk cId="4168114847" sldId="259"/>
        </pc:sldMkLst>
      </pc:sldChg>
      <pc:sldChg chg="addSp delSp modSp add mod ord setBg">
        <pc:chgData name="Said Nabi Lecturer FCSE" userId="22162f9c-d122-430c-b6e9-ac8024b7b6c6" providerId="ADAL" clId="{9D932A2B-8937-0E46-8EEC-AF8F40809BC3}" dt="2025-08-15T05:54:46.775" v="1152" actId="20578"/>
        <pc:sldMkLst>
          <pc:docMk/>
          <pc:sldMk cId="0" sldId="260"/>
        </pc:sldMkLst>
      </pc:sldChg>
      <pc:sldChg chg="add del">
        <pc:chgData name="Said Nabi Lecturer FCSE" userId="22162f9c-d122-430c-b6e9-ac8024b7b6c6" providerId="ADAL" clId="{9D932A2B-8937-0E46-8EEC-AF8F40809BC3}" dt="2025-08-06T06:00:48.768" v="4" actId="2696"/>
        <pc:sldMkLst>
          <pc:docMk/>
          <pc:sldMk cId="301955644" sldId="260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1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2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3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4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5"/>
        </pc:sldMkLst>
      </pc:sldChg>
      <pc:sldChg chg="delSp modSp add mod setBg">
        <pc:chgData name="Said Nabi Lecturer FCSE" userId="22162f9c-d122-430c-b6e9-ac8024b7b6c6" providerId="ADAL" clId="{9D932A2B-8937-0E46-8EEC-AF8F40809BC3}" dt="2025-08-15T07:37:36.307" v="1678" actId="478"/>
        <pc:sldMkLst>
          <pc:docMk/>
          <pc:sldMk cId="0" sldId="266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7"/>
        </pc:sldMkLst>
      </pc:sldChg>
      <pc:sldChg chg="modSp add mod setBg">
        <pc:chgData name="Said Nabi Lecturer FCSE" userId="22162f9c-d122-430c-b6e9-ac8024b7b6c6" providerId="ADAL" clId="{9D932A2B-8937-0E46-8EEC-AF8F40809BC3}" dt="2025-08-15T06:19:14.360" v="1248" actId="1037"/>
        <pc:sldMkLst>
          <pc:docMk/>
          <pc:sldMk cId="0" sldId="268"/>
        </pc:sldMkLst>
      </pc:sldChg>
      <pc:sldChg chg="modSp add mod setBg">
        <pc:chgData name="Said Nabi Lecturer FCSE" userId="22162f9c-d122-430c-b6e9-ac8024b7b6c6" providerId="ADAL" clId="{9D932A2B-8937-0E46-8EEC-AF8F40809BC3}" dt="2025-08-15T06:19:44.424" v="1250" actId="1076"/>
        <pc:sldMkLst>
          <pc:docMk/>
          <pc:sldMk cId="0" sldId="269"/>
        </pc:sldMkLst>
      </pc:sldChg>
      <pc:sldChg chg="modSp add mod setBg">
        <pc:chgData name="Said Nabi Lecturer FCSE" userId="22162f9c-d122-430c-b6e9-ac8024b7b6c6" providerId="ADAL" clId="{9D932A2B-8937-0E46-8EEC-AF8F40809BC3}" dt="2025-08-15T06:20:01.639" v="1251" actId="1076"/>
        <pc:sldMkLst>
          <pc:docMk/>
          <pc:sldMk cId="0" sldId="270"/>
        </pc:sldMkLst>
      </pc:sldChg>
      <pc:sldChg chg="modSp add mod setBg">
        <pc:chgData name="Said Nabi Lecturer FCSE" userId="22162f9c-d122-430c-b6e9-ac8024b7b6c6" providerId="ADAL" clId="{9D932A2B-8937-0E46-8EEC-AF8F40809BC3}" dt="2025-08-15T06:20:12.437" v="1263" actId="1037"/>
        <pc:sldMkLst>
          <pc:docMk/>
          <pc:sldMk cId="0" sldId="271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5:31.598" v="1269" actId="1076"/>
        <pc:sldMkLst>
          <pc:docMk/>
          <pc:sldMk cId="0" sldId="272"/>
        </pc:sldMkLst>
      </pc:sldChg>
      <pc:sldChg chg="modSp add mod setBg">
        <pc:chgData name="Said Nabi Lecturer FCSE" userId="22162f9c-d122-430c-b6e9-ac8024b7b6c6" providerId="ADAL" clId="{9D932A2B-8937-0E46-8EEC-AF8F40809BC3}" dt="2025-08-15T06:26:12.266" v="1273" actId="1076"/>
        <pc:sldMkLst>
          <pc:docMk/>
          <pc:sldMk cId="0" sldId="273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6:57.765" v="1289"/>
        <pc:sldMkLst>
          <pc:docMk/>
          <pc:sldMk cId="0" sldId="27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275"/>
        </pc:sldMkLst>
      </pc:sldChg>
      <pc:sldChg chg="modSp add mod setBg">
        <pc:chgData name="Said Nabi Lecturer FCSE" userId="22162f9c-d122-430c-b6e9-ac8024b7b6c6" providerId="ADAL" clId="{9D932A2B-8937-0E46-8EEC-AF8F40809BC3}" dt="2025-08-15T06:27:25.148" v="1296" actId="1076"/>
        <pc:sldMkLst>
          <pc:docMk/>
          <pc:sldMk cId="0" sldId="276"/>
        </pc:sldMkLst>
      </pc:sldChg>
      <pc:sldChg chg="modSp add mod setBg">
        <pc:chgData name="Said Nabi Lecturer FCSE" userId="22162f9c-d122-430c-b6e9-ac8024b7b6c6" providerId="ADAL" clId="{9D932A2B-8937-0E46-8EEC-AF8F40809BC3}" dt="2025-08-15T06:27:36.284" v="1309" actId="1037"/>
        <pc:sldMkLst>
          <pc:docMk/>
          <pc:sldMk cId="0" sldId="277"/>
        </pc:sldMkLst>
      </pc:sldChg>
      <pc:sldChg chg="modSp add mod setBg">
        <pc:chgData name="Said Nabi Lecturer FCSE" userId="22162f9c-d122-430c-b6e9-ac8024b7b6c6" providerId="ADAL" clId="{9D932A2B-8937-0E46-8EEC-AF8F40809BC3}" dt="2025-08-15T06:27:51.432" v="1311" actId="1076"/>
        <pc:sldMkLst>
          <pc:docMk/>
          <pc:sldMk cId="0" sldId="278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0:22.853" v="1336" actId="22"/>
        <pc:sldMkLst>
          <pc:docMk/>
          <pc:sldMk cId="0" sldId="279"/>
        </pc:sldMkLst>
      </pc:sldChg>
      <pc:sldChg chg="add del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4"/>
        </pc:sldMkLst>
      </pc:sldChg>
      <pc:sldChg chg="add del setBg">
        <pc:chgData name="Said Nabi Lecturer FCSE" userId="22162f9c-d122-430c-b6e9-ac8024b7b6c6" providerId="ADAL" clId="{9D932A2B-8937-0E46-8EEC-AF8F40809BC3}" dt="2025-08-15T07:54:30.337" v="1725" actId="2696"/>
        <pc:sldMkLst>
          <pc:docMk/>
          <pc:sldMk cId="0" sldId="285"/>
        </pc:sldMkLst>
      </pc:sldChg>
      <pc:sldChg chg="modSp ord">
        <pc:chgData name="Said Nabi Lecturer FCSE" userId="22162f9c-d122-430c-b6e9-ac8024b7b6c6" providerId="ADAL" clId="{9D932A2B-8937-0E46-8EEC-AF8F40809BC3}" dt="2025-08-11T07:31:47.021" v="311" actId="20578"/>
        <pc:sldMkLst>
          <pc:docMk/>
          <pc:sldMk cId="2858188275" sldId="328"/>
        </pc:sldMkLst>
      </pc:sldChg>
      <pc:sldChg chg="addSp delSp modSp mod ord modAnim modNotesTx">
        <pc:chgData name="Said Nabi Lecturer FCSE" userId="22162f9c-d122-430c-b6e9-ac8024b7b6c6" providerId="ADAL" clId="{9D932A2B-8937-0E46-8EEC-AF8F40809BC3}" dt="2025-08-07T11:09:02.362" v="295" actId="20577"/>
        <pc:sldMkLst>
          <pc:docMk/>
          <pc:sldMk cId="3509597669" sldId="330"/>
        </pc:sldMkLst>
      </pc:sldChg>
      <pc:sldChg chg="modSp add mod">
        <pc:chgData name="Said Nabi Lecturer FCSE" userId="22162f9c-d122-430c-b6e9-ac8024b7b6c6" providerId="ADAL" clId="{9D932A2B-8937-0E46-8EEC-AF8F40809BC3}" dt="2025-08-15T07:01:56.543" v="1509" actId="1076"/>
        <pc:sldMkLst>
          <pc:docMk/>
          <pc:sldMk cId="1981606100" sldId="332"/>
        </pc:sldMkLst>
      </pc:sldChg>
      <pc:sldChg chg="del">
        <pc:chgData name="Said Nabi Lecturer FCSE" userId="22162f9c-d122-430c-b6e9-ac8024b7b6c6" providerId="ADAL" clId="{9D932A2B-8937-0E46-8EEC-AF8F40809BC3}" dt="2025-08-15T06:59:30.012" v="1475" actId="2696"/>
        <pc:sldMkLst>
          <pc:docMk/>
          <pc:sldMk cId="2250625989" sldId="332"/>
        </pc:sldMkLst>
      </pc:sldChg>
      <pc:sldChg chg="del">
        <pc:chgData name="Said Nabi Lecturer FCSE" userId="22162f9c-d122-430c-b6e9-ac8024b7b6c6" providerId="ADAL" clId="{9D932A2B-8937-0E46-8EEC-AF8F40809BC3}" dt="2025-08-15T06:57:00.342" v="1467" actId="2696"/>
        <pc:sldMkLst>
          <pc:docMk/>
          <pc:sldMk cId="1399422341" sldId="335"/>
        </pc:sldMkLst>
      </pc:sldChg>
      <pc:sldChg chg="modSp add mod">
        <pc:chgData name="Said Nabi Lecturer FCSE" userId="22162f9c-d122-430c-b6e9-ac8024b7b6c6" providerId="ADAL" clId="{9D932A2B-8937-0E46-8EEC-AF8F40809BC3}" dt="2025-08-15T06:57:41.078" v="1470" actId="108"/>
        <pc:sldMkLst>
          <pc:docMk/>
          <pc:sldMk cId="2105313990" sldId="335"/>
        </pc:sldMkLst>
      </pc:sldChg>
      <pc:sldChg chg="addSp mod">
        <pc:chgData name="Said Nabi Lecturer FCSE" userId="22162f9c-d122-430c-b6e9-ac8024b7b6c6" providerId="ADAL" clId="{9D932A2B-8937-0E46-8EEC-AF8F40809BC3}" dt="2025-08-07T10:42:52.328" v="181" actId="22"/>
        <pc:sldMkLst>
          <pc:docMk/>
          <pc:sldMk cId="3278994052" sldId="354"/>
        </pc:sldMkLst>
      </pc:sldChg>
      <pc:sldChg chg="addSp delSp modSp mod delAnim modAnim">
        <pc:chgData name="Said Nabi Lecturer FCSE" userId="22162f9c-d122-430c-b6e9-ac8024b7b6c6" providerId="ADAL" clId="{9D932A2B-8937-0E46-8EEC-AF8F40809BC3}" dt="2025-08-14T07:31:52.519" v="878" actId="1038"/>
        <pc:sldMkLst>
          <pc:docMk/>
          <pc:sldMk cId="2157595783" sldId="357"/>
        </pc:sldMkLst>
        <pc:spChg chg="mod">
          <ac:chgData name="Said Nabi Lecturer FCSE" userId="22162f9c-d122-430c-b6e9-ac8024b7b6c6" providerId="ADAL" clId="{9D932A2B-8937-0E46-8EEC-AF8F40809BC3}" dt="2025-08-14T07:24:59.608" v="746" actId="1076"/>
          <ac:spMkLst>
            <pc:docMk/>
            <pc:sldMk cId="2157595783" sldId="357"/>
            <ac:spMk id="2" creationId="{95B06512-4206-E2A0-70AA-63AA31916BEB}"/>
          </ac:spMkLst>
        </pc:spChg>
        <pc:spChg chg="mod">
          <ac:chgData name="Said Nabi Lecturer FCSE" userId="22162f9c-d122-430c-b6e9-ac8024b7b6c6" providerId="ADAL" clId="{9D932A2B-8937-0E46-8EEC-AF8F40809BC3}" dt="2025-08-14T07:31:50.848" v="875" actId="14100"/>
          <ac:spMkLst>
            <pc:docMk/>
            <pc:sldMk cId="2157595783" sldId="357"/>
            <ac:spMk id="6" creationId="{8DC99349-6DFB-43D3-87A2-8B85BDDC5055}"/>
          </ac:spMkLst>
        </pc:spChg>
        <pc:picChg chg="add mod">
          <ac:chgData name="Said Nabi Lecturer FCSE" userId="22162f9c-d122-430c-b6e9-ac8024b7b6c6" providerId="ADAL" clId="{9D932A2B-8937-0E46-8EEC-AF8F40809BC3}" dt="2025-08-14T07:31:52.519" v="878" actId="1038"/>
          <ac:picMkLst>
            <pc:docMk/>
            <pc:sldMk cId="2157595783" sldId="357"/>
            <ac:picMk id="1026" creationId="{B45588D5-99C3-B4B7-F716-B11602BB5B93}"/>
          </ac:picMkLst>
        </pc:picChg>
        <pc:inkChg chg="add mod">
          <ac:chgData name="Said Nabi Lecturer FCSE" userId="22162f9c-d122-430c-b6e9-ac8024b7b6c6" providerId="ADAL" clId="{9D932A2B-8937-0E46-8EEC-AF8F40809BC3}" dt="2025-08-14T07:31:52.519" v="878" actId="1038"/>
          <ac:inkMkLst>
            <pc:docMk/>
            <pc:sldMk cId="2157595783" sldId="357"/>
            <ac:inkMk id="12" creationId="{E608F3D8-FC5A-D232-6497-5D4080EDB0DC}"/>
          </ac:inkMkLst>
        </pc:inkChg>
        <pc:inkChg chg="add mod">
          <ac:chgData name="Said Nabi Lecturer FCSE" userId="22162f9c-d122-430c-b6e9-ac8024b7b6c6" providerId="ADAL" clId="{9D932A2B-8937-0E46-8EEC-AF8F40809BC3}" dt="2025-08-14T07:31:52.519" v="878" actId="1038"/>
          <ac:inkMkLst>
            <pc:docMk/>
            <pc:sldMk cId="2157595783" sldId="357"/>
            <ac:inkMk id="17" creationId="{06508276-798D-E80B-CC37-ADC3B4C7CB2D}"/>
          </ac:inkMkLst>
        </pc:inkChg>
        <pc:inkChg chg="add mod">
          <ac:chgData name="Said Nabi Lecturer FCSE" userId="22162f9c-d122-430c-b6e9-ac8024b7b6c6" providerId="ADAL" clId="{9D932A2B-8937-0E46-8EEC-AF8F40809BC3}" dt="2025-08-14T07:31:52.519" v="878" actId="1038"/>
          <ac:inkMkLst>
            <pc:docMk/>
            <pc:sldMk cId="2157595783" sldId="357"/>
            <ac:inkMk id="18" creationId="{0771F834-6F3B-8E9A-B1E7-B46623ABC2A8}"/>
          </ac:inkMkLst>
        </pc:inkChg>
      </pc:sldChg>
      <pc:sldChg chg="addSp delSp modSp mod">
        <pc:chgData name="Said Nabi Lecturer FCSE" userId="22162f9c-d122-430c-b6e9-ac8024b7b6c6" providerId="ADAL" clId="{9D932A2B-8937-0E46-8EEC-AF8F40809BC3}" dt="2025-08-07T10:36:04.067" v="180" actId="22"/>
        <pc:sldMkLst>
          <pc:docMk/>
          <pc:sldMk cId="2592197823" sldId="381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696953445" sldId="384"/>
        </pc:sldMkLst>
      </pc:sldChg>
      <pc:sldChg chg="delSp modSp add mod">
        <pc:chgData name="Said Nabi Lecturer FCSE" userId="22162f9c-d122-430c-b6e9-ac8024b7b6c6" providerId="ADAL" clId="{9D932A2B-8937-0E46-8EEC-AF8F40809BC3}" dt="2025-08-31T02:14:36.141" v="2105" actId="14100"/>
        <pc:sldMkLst>
          <pc:docMk/>
          <pc:sldMk cId="939810064" sldId="62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355735629" sldId="66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789326904" sldId="667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629364961" sldId="668"/>
        </pc:sldMkLst>
      </pc:sldChg>
      <pc:sldChg chg="modSp add mod">
        <pc:chgData name="Said Nabi Lecturer FCSE" userId="22162f9c-d122-430c-b6e9-ac8024b7b6c6" providerId="ADAL" clId="{9D932A2B-8937-0E46-8EEC-AF8F40809BC3}" dt="2025-08-07T09:44:36.031" v="167" actId="108"/>
        <pc:sldMkLst>
          <pc:docMk/>
          <pc:sldMk cId="387587967" sldId="669"/>
        </pc:sldMkLst>
      </pc:sldChg>
      <pc:sldChg chg="addSp modSp add mod">
        <pc:chgData name="Said Nabi Lecturer FCSE" userId="22162f9c-d122-430c-b6e9-ac8024b7b6c6" providerId="ADAL" clId="{9D932A2B-8937-0E46-8EEC-AF8F40809BC3}" dt="2025-08-30T16:38:54.598" v="2099" actId="14100"/>
        <pc:sldMkLst>
          <pc:docMk/>
          <pc:sldMk cId="2973170561" sldId="678"/>
        </pc:sldMkLst>
      </pc:sldChg>
      <pc:sldChg chg="modSp add mod">
        <pc:chgData name="Said Nabi Lecturer FCSE" userId="22162f9c-d122-430c-b6e9-ac8024b7b6c6" providerId="ADAL" clId="{9D932A2B-8937-0E46-8EEC-AF8F40809BC3}" dt="2025-08-07T09:15:52.172" v="6" actId="207"/>
        <pc:sldMkLst>
          <pc:docMk/>
          <pc:sldMk cId="3174868455" sldId="679"/>
        </pc:sldMkLst>
      </pc:sldChg>
      <pc:sldChg chg="modSp add mod modNotesTx">
        <pc:chgData name="Said Nabi Lecturer FCSE" userId="22162f9c-d122-430c-b6e9-ac8024b7b6c6" providerId="ADAL" clId="{9D932A2B-8937-0E46-8EEC-AF8F40809BC3}" dt="2025-08-31T02:53:16.986" v="2552" actId="113"/>
        <pc:sldMkLst>
          <pc:docMk/>
          <pc:sldMk cId="4084291170" sldId="680"/>
        </pc:sldMkLst>
      </pc:sldChg>
      <pc:sldChg chg="delSp modSp add mod modNotesTx">
        <pc:chgData name="Said Nabi Lecturer FCSE" userId="22162f9c-d122-430c-b6e9-ac8024b7b6c6" providerId="ADAL" clId="{9D932A2B-8937-0E46-8EEC-AF8F40809BC3}" dt="2025-08-31T03:12:35.386" v="2808" actId="20577"/>
        <pc:sldMkLst>
          <pc:docMk/>
          <pc:sldMk cId="2648876072" sldId="800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19:26.297" v="3574" actId="313"/>
        <pc:sldMkLst>
          <pc:docMk/>
          <pc:sldMk cId="0" sldId="929"/>
        </pc:sldMkLst>
      </pc:sldChg>
      <pc:sldChg chg="delSp modSp add del mod">
        <pc:chgData name="Said Nabi Lecturer FCSE" userId="22162f9c-d122-430c-b6e9-ac8024b7b6c6" providerId="ADAL" clId="{9D932A2B-8937-0E46-8EEC-AF8F40809BC3}" dt="2025-08-17T05:22:54.695" v="1890" actId="2696"/>
        <pc:sldMkLst>
          <pc:docMk/>
          <pc:sldMk cId="719915192" sldId="930"/>
        </pc:sldMkLst>
      </pc:sldChg>
      <pc:sldChg chg="delSp modSp add del mod">
        <pc:chgData name="Said Nabi Lecturer FCSE" userId="22162f9c-d122-430c-b6e9-ac8024b7b6c6" providerId="ADAL" clId="{9D932A2B-8937-0E46-8EEC-AF8F40809BC3}" dt="2025-08-31T05:00:38.462" v="3187" actId="2696"/>
        <pc:sldMkLst>
          <pc:docMk/>
          <pc:sldMk cId="525288021" sldId="931"/>
        </pc:sldMkLst>
      </pc:sldChg>
      <pc:sldChg chg="delSp modSp add del mod">
        <pc:chgData name="Said Nabi Lecturer FCSE" userId="22162f9c-d122-430c-b6e9-ac8024b7b6c6" providerId="ADAL" clId="{9D932A2B-8937-0E46-8EEC-AF8F40809BC3}" dt="2025-08-17T05:51:51.392" v="1991" actId="2696"/>
        <pc:sldMkLst>
          <pc:docMk/>
          <pc:sldMk cId="3650180788" sldId="935"/>
        </pc:sldMkLst>
      </pc:sldChg>
      <pc:sldChg chg="delSp modSp add mod">
        <pc:chgData name="Said Nabi Lecturer FCSE" userId="22162f9c-d122-430c-b6e9-ac8024b7b6c6" providerId="ADAL" clId="{9D932A2B-8937-0E46-8EEC-AF8F40809BC3}" dt="2025-08-07T09:41:12.032" v="143" actId="108"/>
        <pc:sldMkLst>
          <pc:docMk/>
          <pc:sldMk cId="2318412716" sldId="936"/>
        </pc:sldMkLst>
      </pc:sldChg>
      <pc:sldChg chg="delSp modSp add mod">
        <pc:chgData name="Said Nabi Lecturer FCSE" userId="22162f9c-d122-430c-b6e9-ac8024b7b6c6" providerId="ADAL" clId="{9D932A2B-8937-0E46-8EEC-AF8F40809BC3}" dt="2025-08-07T09:40:49.341" v="141" actId="108"/>
        <pc:sldMkLst>
          <pc:docMk/>
          <pc:sldMk cId="388698950" sldId="937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89367128" sldId="969"/>
        </pc:sldMkLst>
      </pc:sldChg>
      <pc:sldChg chg="add ord">
        <pc:chgData name="Said Nabi Lecturer FCSE" userId="22162f9c-d122-430c-b6e9-ac8024b7b6c6" providerId="ADAL" clId="{9D932A2B-8937-0E46-8EEC-AF8F40809BC3}" dt="2025-08-07T09:47:32.896" v="174" actId="20578"/>
        <pc:sldMkLst>
          <pc:docMk/>
          <pc:sldMk cId="3453442248" sldId="969"/>
        </pc:sldMkLst>
      </pc:sldChg>
      <pc:sldChg chg="add del ord">
        <pc:chgData name="Said Nabi Lecturer FCSE" userId="22162f9c-d122-430c-b6e9-ac8024b7b6c6" providerId="ADAL" clId="{9D932A2B-8937-0E46-8EEC-AF8F40809BC3}" dt="2025-08-07T09:47:47.817" v="175" actId="2696"/>
        <pc:sldMkLst>
          <pc:docMk/>
          <pc:sldMk cId="3441885580" sldId="970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4276543058" sldId="970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02:20.250" v="3038" actId="20577"/>
        <pc:sldMkLst>
          <pc:docMk/>
          <pc:sldMk cId="2649218260" sldId="972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02:02.358" v="3351" actId="20577"/>
        <pc:sldMkLst>
          <pc:docMk/>
          <pc:sldMk cId="1385171943" sldId="973"/>
        </pc:sldMkLst>
      </pc:sldChg>
      <pc:sldChg chg="addSp delSp modSp add del mod">
        <pc:chgData name="Said Nabi Lecturer FCSE" userId="22162f9c-d122-430c-b6e9-ac8024b7b6c6" providerId="ADAL" clId="{9D932A2B-8937-0E46-8EEC-AF8F40809BC3}" dt="2025-08-07T09:45:37.711" v="168" actId="2696"/>
        <pc:sldMkLst>
          <pc:docMk/>
          <pc:sldMk cId="1003172424" sldId="975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4:13.238" v="1947" actId="1076"/>
        <pc:sldMkLst>
          <pc:docMk/>
          <pc:sldMk cId="1292967904" sldId="976"/>
        </pc:sldMkLst>
      </pc:sldChg>
      <pc:sldChg chg="delSp modSp add mod">
        <pc:chgData name="Said Nabi Lecturer FCSE" userId="22162f9c-d122-430c-b6e9-ac8024b7b6c6" providerId="ADAL" clId="{9D932A2B-8937-0E46-8EEC-AF8F40809BC3}" dt="2025-08-07T09:39:38.418" v="132" actId="108"/>
        <pc:sldMkLst>
          <pc:docMk/>
          <pc:sldMk cId="2010145230" sldId="979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7:18.406" v="1953" actId="26606"/>
        <pc:sldMkLst>
          <pc:docMk/>
          <pc:sldMk cId="2300965907" sldId="980"/>
        </pc:sldMkLst>
      </pc:sldChg>
      <pc:sldChg chg="addSp delSp modSp add mod">
        <pc:chgData name="Said Nabi Lecturer FCSE" userId="22162f9c-d122-430c-b6e9-ac8024b7b6c6" providerId="ADAL" clId="{9D932A2B-8937-0E46-8EEC-AF8F40809BC3}" dt="2025-08-17T05:36:25.976" v="1949" actId="26606"/>
        <pc:sldMkLst>
          <pc:docMk/>
          <pc:sldMk cId="4015368351" sldId="981"/>
        </pc:sldMkLst>
      </pc:sldChg>
      <pc:sldChg chg="addSp delSp modSp add mod">
        <pc:chgData name="Said Nabi Lecturer FCSE" userId="22162f9c-d122-430c-b6e9-ac8024b7b6c6" providerId="ADAL" clId="{9D932A2B-8937-0E46-8EEC-AF8F40809BC3}" dt="2025-08-17T05:40:09.761" v="1954" actId="26606"/>
        <pc:sldMkLst>
          <pc:docMk/>
          <pc:sldMk cId="592169009" sldId="982"/>
        </pc:sldMkLst>
      </pc:sldChg>
      <pc:sldChg chg="addSp delSp modSp add mod">
        <pc:chgData name="Said Nabi Lecturer FCSE" userId="22162f9c-d122-430c-b6e9-ac8024b7b6c6" providerId="ADAL" clId="{9D932A2B-8937-0E46-8EEC-AF8F40809BC3}" dt="2025-08-17T05:40:49.052" v="1955" actId="26606"/>
        <pc:sldMkLst>
          <pc:docMk/>
          <pc:sldMk cId="2895261731" sldId="983"/>
        </pc:sldMkLst>
      </pc:sldChg>
      <pc:sldChg chg="addSp delSp modSp add mod">
        <pc:chgData name="Said Nabi Lecturer FCSE" userId="22162f9c-d122-430c-b6e9-ac8024b7b6c6" providerId="ADAL" clId="{9D932A2B-8937-0E46-8EEC-AF8F40809BC3}" dt="2025-08-17T05:42:14.890" v="1963"/>
        <pc:sldMkLst>
          <pc:docMk/>
          <pc:sldMk cId="356664864" sldId="984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44:44.501" v="1971"/>
        <pc:sldMkLst>
          <pc:docMk/>
          <pc:sldMk cId="3363809001" sldId="985"/>
        </pc:sldMkLst>
      </pc:sldChg>
      <pc:sldChg chg="delSp modSp add mod">
        <pc:chgData name="Said Nabi Lecturer FCSE" userId="22162f9c-d122-430c-b6e9-ac8024b7b6c6" providerId="ADAL" clId="{9D932A2B-8937-0E46-8EEC-AF8F40809BC3}" dt="2025-08-07T09:37:54.392" v="117" actId="1076"/>
        <pc:sldMkLst>
          <pc:docMk/>
          <pc:sldMk cId="1715294902" sldId="986"/>
        </pc:sldMkLst>
      </pc:sldChg>
      <pc:sldChg chg="delSp modSp add mod">
        <pc:chgData name="Said Nabi Lecturer FCSE" userId="22162f9c-d122-430c-b6e9-ac8024b7b6c6" providerId="ADAL" clId="{9D932A2B-8937-0E46-8EEC-AF8F40809BC3}" dt="2025-08-07T09:37:39.821" v="114" actId="14100"/>
        <pc:sldMkLst>
          <pc:docMk/>
          <pc:sldMk cId="2093542987" sldId="987"/>
        </pc:sldMkLst>
      </pc:sldChg>
      <pc:sldChg chg="delSp modSp add mod">
        <pc:chgData name="Said Nabi Lecturer FCSE" userId="22162f9c-d122-430c-b6e9-ac8024b7b6c6" providerId="ADAL" clId="{9D932A2B-8937-0E46-8EEC-AF8F40809BC3}" dt="2025-08-07T09:37:24.817" v="112" actId="1076"/>
        <pc:sldMkLst>
          <pc:docMk/>
          <pc:sldMk cId="2750628749" sldId="988"/>
        </pc:sldMkLst>
      </pc:sldChg>
      <pc:sldChg chg="delSp modSp add mod">
        <pc:chgData name="Said Nabi Lecturer FCSE" userId="22162f9c-d122-430c-b6e9-ac8024b7b6c6" providerId="ADAL" clId="{9D932A2B-8937-0E46-8EEC-AF8F40809BC3}" dt="2025-08-07T09:37:03.101" v="108" actId="1076"/>
        <pc:sldMkLst>
          <pc:docMk/>
          <pc:sldMk cId="1315347802" sldId="989"/>
        </pc:sldMkLst>
      </pc:sldChg>
      <pc:sldChg chg="delSp modSp add mod">
        <pc:chgData name="Said Nabi Lecturer FCSE" userId="22162f9c-d122-430c-b6e9-ac8024b7b6c6" providerId="ADAL" clId="{9D932A2B-8937-0E46-8EEC-AF8F40809BC3}" dt="2025-08-07T09:36:42.164" v="106" actId="1076"/>
        <pc:sldMkLst>
          <pc:docMk/>
          <pc:sldMk cId="3967579310" sldId="990"/>
        </pc:sldMkLst>
      </pc:sldChg>
      <pc:sldChg chg="add del">
        <pc:chgData name="Said Nabi Lecturer FCSE" userId="22162f9c-d122-430c-b6e9-ac8024b7b6c6" providerId="ADAL" clId="{9D932A2B-8937-0E46-8EEC-AF8F40809BC3}" dt="2025-08-07T09:32:22.751" v="91" actId="2696"/>
        <pc:sldMkLst>
          <pc:docMk/>
          <pc:sldMk cId="1704840579" sldId="991"/>
        </pc:sldMkLst>
      </pc:sldChg>
      <pc:sldChg chg="delSp add del mod">
        <pc:chgData name="Said Nabi Lecturer FCSE" userId="22162f9c-d122-430c-b6e9-ac8024b7b6c6" providerId="ADAL" clId="{9D932A2B-8937-0E46-8EEC-AF8F40809BC3}" dt="2025-08-07T09:32:25.574" v="92" actId="2696"/>
        <pc:sldMkLst>
          <pc:docMk/>
          <pc:sldMk cId="3778552761" sldId="992"/>
        </pc:sldMkLst>
      </pc:sldChg>
      <pc:sldChg chg="delSp modSp add mod">
        <pc:chgData name="Said Nabi Lecturer FCSE" userId="22162f9c-d122-430c-b6e9-ac8024b7b6c6" providerId="ADAL" clId="{9D932A2B-8937-0E46-8EEC-AF8F40809BC3}" dt="2025-08-07T09:36:13.469" v="102" actId="108"/>
        <pc:sldMkLst>
          <pc:docMk/>
          <pc:sldMk cId="3792382343" sldId="993"/>
        </pc:sldMkLst>
      </pc:sldChg>
      <pc:sldChg chg="delSp modSp add mod">
        <pc:chgData name="Said Nabi Lecturer FCSE" userId="22162f9c-d122-430c-b6e9-ac8024b7b6c6" providerId="ADAL" clId="{9D932A2B-8937-0E46-8EEC-AF8F40809BC3}" dt="2025-08-07T09:36:02.917" v="101" actId="14100"/>
        <pc:sldMkLst>
          <pc:docMk/>
          <pc:sldMk cId="3628383965" sldId="994"/>
        </pc:sldMkLst>
      </pc:sldChg>
      <pc:sldChg chg="delSp modSp add mod">
        <pc:chgData name="Said Nabi Lecturer FCSE" userId="22162f9c-d122-430c-b6e9-ac8024b7b6c6" providerId="ADAL" clId="{9D932A2B-8937-0E46-8EEC-AF8F40809BC3}" dt="2025-08-07T09:35:48.397" v="98" actId="108"/>
        <pc:sldMkLst>
          <pc:docMk/>
          <pc:sldMk cId="3822117278" sldId="995"/>
        </pc:sldMkLst>
      </pc:sldChg>
      <pc:sldChg chg="delSp modSp add mod setBg">
        <pc:chgData name="Said Nabi Lecturer FCSE" userId="22162f9c-d122-430c-b6e9-ac8024b7b6c6" providerId="ADAL" clId="{9D932A2B-8937-0E46-8EEC-AF8F40809BC3}" dt="2025-08-07T09:35:41.431" v="97" actId="108"/>
        <pc:sldMkLst>
          <pc:docMk/>
          <pc:sldMk cId="3856239199" sldId="996"/>
        </pc:sldMkLst>
      </pc:sldChg>
      <pc:sldChg chg="delSp modSp add mod">
        <pc:chgData name="Said Nabi Lecturer FCSE" userId="22162f9c-d122-430c-b6e9-ac8024b7b6c6" providerId="ADAL" clId="{9D932A2B-8937-0E46-8EEC-AF8F40809BC3}" dt="2025-08-07T09:34:39.582" v="93" actId="108"/>
        <pc:sldMkLst>
          <pc:docMk/>
          <pc:sldMk cId="3946995506" sldId="997"/>
        </pc:sldMkLst>
      </pc:sldChg>
      <pc:sldChg chg="delSp modSp add mod">
        <pc:chgData name="Said Nabi Lecturer FCSE" userId="22162f9c-d122-430c-b6e9-ac8024b7b6c6" providerId="ADAL" clId="{9D932A2B-8937-0E46-8EEC-AF8F40809BC3}" dt="2025-08-07T09:40:28.975" v="138" actId="1076"/>
        <pc:sldMkLst>
          <pc:docMk/>
          <pc:sldMk cId="1924469345" sldId="999"/>
        </pc:sldMkLst>
      </pc:sldChg>
      <pc:sldChg chg="delSp modSp add mod">
        <pc:chgData name="Said Nabi Lecturer FCSE" userId="22162f9c-d122-430c-b6e9-ac8024b7b6c6" providerId="ADAL" clId="{9D932A2B-8937-0E46-8EEC-AF8F40809BC3}" dt="2025-08-07T09:40:16.306" v="136" actId="108"/>
        <pc:sldMkLst>
          <pc:docMk/>
          <pc:sldMk cId="272796801" sldId="1000"/>
        </pc:sldMkLst>
      </pc:sldChg>
      <pc:sldChg chg="addSp delSp modSp add mod">
        <pc:chgData name="Said Nabi Lecturer FCSE" userId="22162f9c-d122-430c-b6e9-ac8024b7b6c6" providerId="ADAL" clId="{9D932A2B-8937-0E46-8EEC-AF8F40809BC3}" dt="2025-08-24T04:38:46.211" v="2092" actId="20577"/>
        <pc:sldMkLst>
          <pc:docMk/>
          <pc:sldMk cId="3295269768" sldId="1002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26:18.020" v="3186" actId="20577"/>
        <pc:sldMkLst>
          <pc:docMk/>
          <pc:sldMk cId="4115919602" sldId="1003"/>
        </pc:sldMkLst>
      </pc:sldChg>
      <pc:sldChg chg="modSp add mod modNotesTx">
        <pc:chgData name="Said Nabi Lecturer FCSE" userId="22162f9c-d122-430c-b6e9-ac8024b7b6c6" providerId="ADAL" clId="{9D932A2B-8937-0E46-8EEC-AF8F40809BC3}" dt="2025-09-01T05:09:30.299" v="3355" actId="113"/>
        <pc:sldMkLst>
          <pc:docMk/>
          <pc:sldMk cId="1499486153" sldId="1004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25:54.924" v="3753" actId="20577"/>
        <pc:sldMkLst>
          <pc:docMk/>
          <pc:sldMk cId="3360933579" sldId="1005"/>
        </pc:sldMkLst>
      </pc:sldChg>
      <pc:sldChg chg="delSp modSp add mod">
        <pc:chgData name="Said Nabi Lecturer FCSE" userId="22162f9c-d122-430c-b6e9-ac8024b7b6c6" providerId="ADAL" clId="{9D932A2B-8937-0E46-8EEC-AF8F40809BC3}" dt="2025-08-07T09:40:41.375" v="140" actId="1076"/>
        <pc:sldMkLst>
          <pc:docMk/>
          <pc:sldMk cId="735344175" sldId="100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232979645" sldId="1007"/>
        </pc:sldMkLst>
      </pc:sldChg>
      <pc:sldChg chg="add del">
        <pc:chgData name="Said Nabi Lecturer FCSE" userId="22162f9c-d122-430c-b6e9-ac8024b7b6c6" providerId="ADAL" clId="{9D932A2B-8937-0E46-8EEC-AF8F40809BC3}" dt="2025-08-17T05:34:36.218" v="1948" actId="2696"/>
        <pc:sldMkLst>
          <pc:docMk/>
          <pc:sldMk cId="253273121" sldId="1008"/>
        </pc:sldMkLst>
      </pc:sldChg>
      <pc:sldChg chg="delSp modSp add mod">
        <pc:chgData name="Said Nabi Lecturer FCSE" userId="22162f9c-d122-430c-b6e9-ac8024b7b6c6" providerId="ADAL" clId="{9D932A2B-8937-0E46-8EEC-AF8F40809BC3}" dt="2025-08-07T09:39:26.340" v="131" actId="108"/>
        <pc:sldMkLst>
          <pc:docMk/>
          <pc:sldMk cId="1219831740" sldId="1010"/>
        </pc:sldMkLst>
      </pc:sldChg>
      <pc:sldChg chg="delSp add mod">
        <pc:chgData name="Said Nabi Lecturer FCSE" userId="22162f9c-d122-430c-b6e9-ac8024b7b6c6" providerId="ADAL" clId="{9D932A2B-8937-0E46-8EEC-AF8F40809BC3}" dt="2025-08-07T09:31:03.210" v="81" actId="478"/>
        <pc:sldMkLst>
          <pc:docMk/>
          <pc:sldMk cId="3355587646" sldId="1011"/>
        </pc:sldMkLst>
      </pc:sldChg>
      <pc:sldChg chg="delSp add mod">
        <pc:chgData name="Said Nabi Lecturer FCSE" userId="22162f9c-d122-430c-b6e9-ac8024b7b6c6" providerId="ADAL" clId="{9D932A2B-8937-0E46-8EEC-AF8F40809BC3}" dt="2025-08-07T09:30:58.270" v="80" actId="478"/>
        <pc:sldMkLst>
          <pc:docMk/>
          <pc:sldMk cId="180529862" sldId="1012"/>
        </pc:sldMkLst>
      </pc:sldChg>
      <pc:sldChg chg="addSp delSp modSp add mod delAnim">
        <pc:chgData name="Said Nabi Lecturer FCSE" userId="22162f9c-d122-430c-b6e9-ac8024b7b6c6" providerId="ADAL" clId="{9D932A2B-8937-0E46-8EEC-AF8F40809BC3}" dt="2025-08-07T11:02:41.403" v="219" actId="21"/>
        <pc:sldMkLst>
          <pc:docMk/>
          <pc:sldMk cId="375550395" sldId="1013"/>
        </pc:sldMkLst>
      </pc:sldChg>
      <pc:sldChg chg="addSp delSp modSp add mod modAnim">
        <pc:chgData name="Said Nabi Lecturer FCSE" userId="22162f9c-d122-430c-b6e9-ac8024b7b6c6" providerId="ADAL" clId="{9D932A2B-8937-0E46-8EEC-AF8F40809BC3}" dt="2025-08-24T04:51:10.074" v="2093" actId="1076"/>
        <pc:sldMkLst>
          <pc:docMk/>
          <pc:sldMk cId="1080780034" sldId="1014"/>
        </pc:sldMkLst>
      </pc:sldChg>
      <pc:sldChg chg="addSp modSp add mod modAnim">
        <pc:chgData name="Said Nabi Lecturer FCSE" userId="22162f9c-d122-430c-b6e9-ac8024b7b6c6" providerId="ADAL" clId="{9D932A2B-8937-0E46-8EEC-AF8F40809BC3}" dt="2025-08-15T07:01:27.974" v="1505" actId="108"/>
        <pc:sldMkLst>
          <pc:docMk/>
          <pc:sldMk cId="119534889" sldId="1015"/>
        </pc:sldMkLst>
      </pc:sldChg>
      <pc:sldChg chg="addSp modSp add mod ord modAnim">
        <pc:chgData name="Said Nabi Lecturer FCSE" userId="22162f9c-d122-430c-b6e9-ac8024b7b6c6" providerId="ADAL" clId="{9D932A2B-8937-0E46-8EEC-AF8F40809BC3}" dt="2025-08-11T08:07:25.593" v="384"/>
        <pc:sldMkLst>
          <pc:docMk/>
          <pc:sldMk cId="656483453" sldId="1016"/>
        </pc:sldMkLst>
      </pc:sldChg>
      <pc:sldChg chg="addSp modSp add mod ord modAnim modNotesTx">
        <pc:chgData name="Said Nabi Lecturer FCSE" userId="22162f9c-d122-430c-b6e9-ac8024b7b6c6" providerId="ADAL" clId="{9D932A2B-8937-0E46-8EEC-AF8F40809BC3}" dt="2025-08-15T07:39:47.056" v="1680" actId="1076"/>
        <pc:sldMkLst>
          <pc:docMk/>
          <pc:sldMk cId="3044278379" sldId="1017"/>
        </pc:sldMkLst>
      </pc:sldChg>
      <pc:sldChg chg="addSp delSp modSp add mod modAnim modNotesTx">
        <pc:chgData name="Said Nabi Lecturer FCSE" userId="22162f9c-d122-430c-b6e9-ac8024b7b6c6" providerId="ADAL" clId="{9D932A2B-8937-0E46-8EEC-AF8F40809BC3}" dt="2025-08-11T10:37:39.671" v="732" actId="20577"/>
        <pc:sldMkLst>
          <pc:docMk/>
          <pc:sldMk cId="4008987210" sldId="1018"/>
        </pc:sldMkLst>
      </pc:sldChg>
      <pc:sldChg chg="modSp add mod modAnim">
        <pc:chgData name="Said Nabi Lecturer FCSE" userId="22162f9c-d122-430c-b6e9-ac8024b7b6c6" providerId="ADAL" clId="{9D932A2B-8937-0E46-8EEC-AF8F40809BC3}" dt="2025-08-11T09:48:13.980" v="617" actId="14100"/>
        <pc:sldMkLst>
          <pc:docMk/>
          <pc:sldMk cId="1890934650" sldId="1019"/>
        </pc:sldMkLst>
      </pc:sldChg>
      <pc:sldChg chg="add">
        <pc:chgData name="Said Nabi Lecturer FCSE" userId="22162f9c-d122-430c-b6e9-ac8024b7b6c6" providerId="ADAL" clId="{9D932A2B-8937-0E46-8EEC-AF8F40809BC3}" dt="2025-08-11T09:44:10.770" v="597" actId="2890"/>
        <pc:sldMkLst>
          <pc:docMk/>
          <pc:sldMk cId="3376524402" sldId="1020"/>
        </pc:sldMkLst>
      </pc:sldChg>
      <pc:sldChg chg="add ord">
        <pc:chgData name="Said Nabi Lecturer FCSE" userId="22162f9c-d122-430c-b6e9-ac8024b7b6c6" providerId="ADAL" clId="{9D932A2B-8937-0E46-8EEC-AF8F40809BC3}" dt="2025-08-14T08:13:34.309" v="1005" actId="20578"/>
        <pc:sldMkLst>
          <pc:docMk/>
          <pc:sldMk cId="1349168126" sldId="1021"/>
        </pc:sldMkLst>
      </pc:sldChg>
      <pc:sldChg chg="modSp add del mod modAnim">
        <pc:chgData name="Said Nabi Lecturer FCSE" userId="22162f9c-d122-430c-b6e9-ac8024b7b6c6" providerId="ADAL" clId="{9D932A2B-8937-0E46-8EEC-AF8F40809BC3}" dt="2025-08-11T10:28:29.060" v="667" actId="2696"/>
        <pc:sldMkLst>
          <pc:docMk/>
          <pc:sldMk cId="2119721338" sldId="1021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7:48:54.273" v="933" actId="1038"/>
        <pc:sldMkLst>
          <pc:docMk/>
          <pc:sldMk cId="450650213" sldId="1022"/>
        </pc:sldMkLst>
        <pc:spChg chg="mod">
          <ac:chgData name="Said Nabi Lecturer FCSE" userId="22162f9c-d122-430c-b6e9-ac8024b7b6c6" providerId="ADAL" clId="{9D932A2B-8937-0E46-8EEC-AF8F40809BC3}" dt="2025-08-14T07:45:44.793" v="893" actId="14100"/>
          <ac:spMkLst>
            <pc:docMk/>
            <pc:sldMk cId="450650213" sldId="1022"/>
            <ac:spMk id="6" creationId="{17EDB648-4546-5105-9563-069E0FDFC11A}"/>
          </ac:spMkLst>
        </pc:spChg>
        <pc:picChg chg="add mod">
          <ac:chgData name="Said Nabi Lecturer FCSE" userId="22162f9c-d122-430c-b6e9-ac8024b7b6c6" providerId="ADAL" clId="{9D932A2B-8937-0E46-8EEC-AF8F40809BC3}" dt="2025-08-14T07:48:54.273" v="933" actId="1038"/>
          <ac:picMkLst>
            <pc:docMk/>
            <pc:sldMk cId="450650213" sldId="1022"/>
            <ac:picMk id="3074" creationId="{FEFB5B80-744D-7D84-7555-0ECED9FE1D2A}"/>
          </ac:picMkLst>
        </pc:picChg>
        <pc:picChg chg="add mod">
          <ac:chgData name="Said Nabi Lecturer FCSE" userId="22162f9c-d122-430c-b6e9-ac8024b7b6c6" providerId="ADAL" clId="{9D932A2B-8937-0E46-8EEC-AF8F40809BC3}" dt="2025-08-14T07:48:54.273" v="933" actId="1038"/>
          <ac:picMkLst>
            <pc:docMk/>
            <pc:sldMk cId="450650213" sldId="1022"/>
            <ac:picMk id="3076" creationId="{4B5AFF75-7C12-06F7-1F6C-A35E0C88C7B4}"/>
          </ac:picMkLst>
        </pc:picChg>
        <pc:picChg chg="add mod">
          <ac:chgData name="Said Nabi Lecturer FCSE" userId="22162f9c-d122-430c-b6e9-ac8024b7b6c6" providerId="ADAL" clId="{9D932A2B-8937-0E46-8EEC-AF8F40809BC3}" dt="2025-08-14T07:48:54.273" v="933" actId="1038"/>
          <ac:picMkLst>
            <pc:docMk/>
            <pc:sldMk cId="450650213" sldId="1022"/>
            <ac:picMk id="3078" creationId="{981F4C17-0675-5098-5F0C-FF1DD77AA411}"/>
          </ac:picMkLst>
        </pc:picChg>
      </pc:sldChg>
      <pc:sldChg chg="add modNotesTx">
        <pc:chgData name="Said Nabi Lecturer FCSE" userId="22162f9c-d122-430c-b6e9-ac8024b7b6c6" providerId="ADAL" clId="{9D932A2B-8937-0E46-8EEC-AF8F40809BC3}" dt="2025-08-14T08:15:05.673" v="1007" actId="20577"/>
        <pc:sldMkLst>
          <pc:docMk/>
          <pc:sldMk cId="1324433328" sldId="1023"/>
        </pc:sldMkLst>
      </pc:sldChg>
      <pc:sldChg chg="delSp modSp add mod modAnim">
        <pc:chgData name="Said Nabi Lecturer FCSE" userId="22162f9c-d122-430c-b6e9-ac8024b7b6c6" providerId="ADAL" clId="{9D932A2B-8937-0E46-8EEC-AF8F40809BC3}" dt="2025-08-14T08:04:06.495" v="953" actId="1076"/>
        <pc:sldMkLst>
          <pc:docMk/>
          <pc:sldMk cId="806405078" sldId="1024"/>
        </pc:sldMkLst>
        <pc:spChg chg="mod">
          <ac:chgData name="Said Nabi Lecturer FCSE" userId="22162f9c-d122-430c-b6e9-ac8024b7b6c6" providerId="ADAL" clId="{9D932A2B-8937-0E46-8EEC-AF8F40809BC3}" dt="2025-08-14T08:04:06.495" v="953" actId="1076"/>
          <ac:spMkLst>
            <pc:docMk/>
            <pc:sldMk cId="806405078" sldId="1024"/>
            <ac:spMk id="2" creationId="{15FDB1FA-8FE7-2174-7406-50F4EFF5DDCC}"/>
          </ac:spMkLst>
        </pc:spChg>
        <pc:spChg chg="mod">
          <ac:chgData name="Said Nabi Lecturer FCSE" userId="22162f9c-d122-430c-b6e9-ac8024b7b6c6" providerId="ADAL" clId="{9D932A2B-8937-0E46-8EEC-AF8F40809BC3}" dt="2025-08-14T08:03:58.728" v="951" actId="1076"/>
          <ac:spMkLst>
            <pc:docMk/>
            <pc:sldMk cId="806405078" sldId="1024"/>
            <ac:spMk id="6" creationId="{2D30CBA2-CC9B-42DC-7A33-735844DE3BC3}"/>
          </ac:spMkLst>
        </pc:spChg>
      </pc:sldChg>
      <pc:sldChg chg="addSp delSp modSp add mod modAnim">
        <pc:chgData name="Said Nabi Lecturer FCSE" userId="22162f9c-d122-430c-b6e9-ac8024b7b6c6" providerId="ADAL" clId="{9D932A2B-8937-0E46-8EEC-AF8F40809BC3}" dt="2025-08-14T08:13:07.558" v="1004" actId="20577"/>
        <pc:sldMkLst>
          <pc:docMk/>
          <pc:sldMk cId="260821971" sldId="1025"/>
        </pc:sldMkLst>
        <pc:spChg chg="mod">
          <ac:chgData name="Said Nabi Lecturer FCSE" userId="22162f9c-d122-430c-b6e9-ac8024b7b6c6" providerId="ADAL" clId="{9D932A2B-8937-0E46-8EEC-AF8F40809BC3}" dt="2025-08-14T08:13:07.558" v="1004" actId="20577"/>
          <ac:spMkLst>
            <pc:docMk/>
            <pc:sldMk cId="260821971" sldId="1025"/>
            <ac:spMk id="2" creationId="{6183A95C-9C6B-B047-5C74-E0916F975208}"/>
          </ac:spMkLst>
        </pc:spChg>
        <pc:spChg chg="mod">
          <ac:chgData name="Said Nabi Lecturer FCSE" userId="22162f9c-d122-430c-b6e9-ac8024b7b6c6" providerId="ADAL" clId="{9D932A2B-8937-0E46-8EEC-AF8F40809BC3}" dt="2025-08-14T08:07:33.931" v="996" actId="1076"/>
          <ac:spMkLst>
            <pc:docMk/>
            <pc:sldMk cId="260821971" sldId="1025"/>
            <ac:spMk id="6" creationId="{E1CBE039-1B3C-6D9D-B9BA-33182BC62FEB}"/>
          </ac:spMkLst>
        </pc:spChg>
        <pc:picChg chg="add mod">
          <ac:chgData name="Said Nabi Lecturer FCSE" userId="22162f9c-d122-430c-b6e9-ac8024b7b6c6" providerId="ADAL" clId="{9D932A2B-8937-0E46-8EEC-AF8F40809BC3}" dt="2025-08-14T08:12:48.197" v="1002" actId="1076"/>
          <ac:picMkLst>
            <pc:docMk/>
            <pc:sldMk cId="260821971" sldId="1025"/>
            <ac:picMk id="5122" creationId="{58F8701D-A725-E305-C24D-C971B7C128A2}"/>
          </ac:picMkLst>
        </pc:picChg>
      </pc:sldChg>
      <pc:sldChg chg="addSp delSp modSp add mod delAnim modAnim">
        <pc:chgData name="Said Nabi Lecturer FCSE" userId="22162f9c-d122-430c-b6e9-ac8024b7b6c6" providerId="ADAL" clId="{9D932A2B-8937-0E46-8EEC-AF8F40809BC3}" dt="2025-08-14T08:27:15.265" v="1047"/>
        <pc:sldMkLst>
          <pc:docMk/>
          <pc:sldMk cId="3238853379" sldId="1026"/>
        </pc:sldMkLst>
        <pc:spChg chg="mod">
          <ac:chgData name="Said Nabi Lecturer FCSE" userId="22162f9c-d122-430c-b6e9-ac8024b7b6c6" providerId="ADAL" clId="{9D932A2B-8937-0E46-8EEC-AF8F40809BC3}" dt="2025-08-14T08:16:55.915" v="1012" actId="20577"/>
          <ac:spMkLst>
            <pc:docMk/>
            <pc:sldMk cId="3238853379" sldId="1026"/>
            <ac:spMk id="2" creationId="{B01094E3-A858-BF71-74B1-87F910E7863E}"/>
          </ac:spMkLst>
        </pc:spChg>
        <pc:spChg chg="mod">
          <ac:chgData name="Said Nabi Lecturer FCSE" userId="22162f9c-d122-430c-b6e9-ac8024b7b6c6" providerId="ADAL" clId="{9D932A2B-8937-0E46-8EEC-AF8F40809BC3}" dt="2025-08-14T08:19:35.142" v="1024" actId="14100"/>
          <ac:spMkLst>
            <pc:docMk/>
            <pc:sldMk cId="3238853379" sldId="1026"/>
            <ac:spMk id="6" creationId="{26ECEBF2-C2D9-D938-3792-528F8DFEE3E2}"/>
          </ac:spMkLst>
        </pc:spChg>
        <pc:spChg chg="add mod">
          <ac:chgData name="Said Nabi Lecturer FCSE" userId="22162f9c-d122-430c-b6e9-ac8024b7b6c6" providerId="ADAL" clId="{9D932A2B-8937-0E46-8EEC-AF8F40809BC3}" dt="2025-08-14T08:19:52.277" v="1032" actId="1076"/>
          <ac:spMkLst>
            <pc:docMk/>
            <pc:sldMk cId="3238853379" sldId="1026"/>
            <ac:spMk id="7" creationId="{58FED13E-3761-E731-CAEB-6383E1C74A7B}"/>
          </ac:spMkLst>
        </pc:spChg>
        <pc:picChg chg="add mod">
          <ac:chgData name="Said Nabi Lecturer FCSE" userId="22162f9c-d122-430c-b6e9-ac8024b7b6c6" providerId="ADAL" clId="{9D932A2B-8937-0E46-8EEC-AF8F40809BC3}" dt="2025-08-14T08:26:59.046" v="1044" actId="1038"/>
          <ac:picMkLst>
            <pc:docMk/>
            <pc:sldMk cId="3238853379" sldId="1026"/>
            <ac:picMk id="6146" creationId="{0FBE63D9-55CB-3254-9BB1-D48BB4DF0B25}"/>
          </ac:picMkLst>
        </pc:picChg>
        <pc:picChg chg="add mod">
          <ac:chgData name="Said Nabi Lecturer FCSE" userId="22162f9c-d122-430c-b6e9-ac8024b7b6c6" providerId="ADAL" clId="{9D932A2B-8937-0E46-8EEC-AF8F40809BC3}" dt="2025-08-14T08:26:50.180" v="1039" actId="1076"/>
          <ac:picMkLst>
            <pc:docMk/>
            <pc:sldMk cId="3238853379" sldId="1026"/>
            <ac:picMk id="6148" creationId="{B1A3F0FF-D951-410F-B8CB-D442DB445AF0}"/>
          </ac:picMkLst>
        </pc:picChg>
      </pc:sldChg>
      <pc:sldChg chg="addSp delSp modSp add del mod setBg">
        <pc:chgData name="Said Nabi Lecturer FCSE" userId="22162f9c-d122-430c-b6e9-ac8024b7b6c6" providerId="ADAL" clId="{9D932A2B-8937-0E46-8EEC-AF8F40809BC3}" dt="2025-08-15T06:11:52.232" v="1199" actId="1076"/>
        <pc:sldMkLst>
          <pc:docMk/>
          <pc:sldMk cId="0" sldId="1027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28"/>
        </pc:sldMkLst>
      </pc:sldChg>
      <pc:sldChg chg="modSp add mod setBg">
        <pc:chgData name="Said Nabi Lecturer FCSE" userId="22162f9c-d122-430c-b6e9-ac8024b7b6c6" providerId="ADAL" clId="{9D932A2B-8937-0E46-8EEC-AF8F40809BC3}" dt="2025-08-15T06:12:33.611" v="1210" actId="1037"/>
        <pc:sldMkLst>
          <pc:docMk/>
          <pc:sldMk cId="0" sldId="1029"/>
        </pc:sldMkLst>
      </pc:sldChg>
      <pc:sldChg chg="modSp add mod setBg">
        <pc:chgData name="Said Nabi Lecturer FCSE" userId="22162f9c-d122-430c-b6e9-ac8024b7b6c6" providerId="ADAL" clId="{9D932A2B-8937-0E46-8EEC-AF8F40809BC3}" dt="2025-08-15T06:12:49.581" v="1211" actId="14100"/>
        <pc:sldMkLst>
          <pc:docMk/>
          <pc:sldMk cId="0" sldId="1030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14:00.498" v="1214" actId="1076"/>
        <pc:sldMkLst>
          <pc:docMk/>
          <pc:sldMk cId="0" sldId="1031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2"/>
        </pc:sldMkLst>
      </pc:sldChg>
      <pc:sldChg chg="modSp add mod setBg">
        <pc:chgData name="Said Nabi Lecturer FCSE" userId="22162f9c-d122-430c-b6e9-ac8024b7b6c6" providerId="ADAL" clId="{9D932A2B-8937-0E46-8EEC-AF8F40809BC3}" dt="2025-08-15T06:14:18.569" v="1226" actId="1037"/>
        <pc:sldMkLst>
          <pc:docMk/>
          <pc:sldMk cId="0" sldId="1033"/>
        </pc:sldMkLst>
      </pc:sldChg>
      <pc:sldChg chg="addSp modSp add mod setBg">
        <pc:chgData name="Said Nabi Lecturer FCSE" userId="22162f9c-d122-430c-b6e9-ac8024b7b6c6" providerId="ADAL" clId="{9D932A2B-8937-0E46-8EEC-AF8F40809BC3}" dt="2025-08-15T06:18:39.581" v="1234" actId="1076"/>
        <pc:sldMkLst>
          <pc:docMk/>
          <pc:sldMk cId="0" sldId="103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5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1:38.057" v="1348" actId="478"/>
        <pc:sldMkLst>
          <pc:docMk/>
          <pc:sldMk cId="0" sldId="1036"/>
        </pc:sldMkLst>
      </pc:sldChg>
      <pc:sldChg chg="modSp add mod setBg">
        <pc:chgData name="Said Nabi Lecturer FCSE" userId="22162f9c-d122-430c-b6e9-ac8024b7b6c6" providerId="ADAL" clId="{9D932A2B-8937-0E46-8EEC-AF8F40809BC3}" dt="2025-08-15T06:41:53.309" v="1376" actId="1038"/>
        <pc:sldMkLst>
          <pc:docMk/>
          <pc:sldMk cId="0" sldId="1037"/>
        </pc:sldMkLst>
      </pc:sldChg>
      <pc:sldChg chg="modSp add mod setBg">
        <pc:chgData name="Said Nabi Lecturer FCSE" userId="22162f9c-d122-430c-b6e9-ac8024b7b6c6" providerId="ADAL" clId="{9D932A2B-8937-0E46-8EEC-AF8F40809BC3}" dt="2025-08-15T06:42:12.379" v="1379" actId="1076"/>
        <pc:sldMkLst>
          <pc:docMk/>
          <pc:sldMk cId="0" sldId="1038"/>
        </pc:sldMkLst>
      </pc:sldChg>
      <pc:sldChg chg="modSp add mod setBg">
        <pc:chgData name="Said Nabi Lecturer FCSE" userId="22162f9c-d122-430c-b6e9-ac8024b7b6c6" providerId="ADAL" clId="{9D932A2B-8937-0E46-8EEC-AF8F40809BC3}" dt="2025-08-15T06:42:32.058" v="1391" actId="1037"/>
        <pc:sldMkLst>
          <pc:docMk/>
          <pc:sldMk cId="0" sldId="1039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51:36.293" v="1416" actId="167"/>
        <pc:sldMkLst>
          <pc:docMk/>
          <pc:sldMk cId="0" sldId="1040"/>
        </pc:sldMkLst>
      </pc:sldChg>
      <pc:sldChg chg="modSp add mod setBg">
        <pc:chgData name="Said Nabi Lecturer FCSE" userId="22162f9c-d122-430c-b6e9-ac8024b7b6c6" providerId="ADAL" clId="{9D932A2B-8937-0E46-8EEC-AF8F40809BC3}" dt="2025-08-15T06:58:26.565" v="1474" actId="14100"/>
        <pc:sldMkLst>
          <pc:docMk/>
          <pc:sldMk cId="0" sldId="1041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2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3"/>
        </pc:sldMkLst>
      </pc:sldChg>
      <pc:sldChg chg="modSp add mod setBg">
        <pc:chgData name="Said Nabi Lecturer FCSE" userId="22162f9c-d122-430c-b6e9-ac8024b7b6c6" providerId="ADAL" clId="{9D932A2B-8937-0E46-8EEC-AF8F40809BC3}" dt="2025-08-15T07:02:37.562" v="1511" actId="1076"/>
        <pc:sldMkLst>
          <pc:docMk/>
          <pc:sldMk cId="0" sldId="1044"/>
        </pc:sldMkLst>
      </pc:sldChg>
      <pc:sldChg chg="modSp add mod setBg">
        <pc:chgData name="Said Nabi Lecturer FCSE" userId="22162f9c-d122-430c-b6e9-ac8024b7b6c6" providerId="ADAL" clId="{9D932A2B-8937-0E46-8EEC-AF8F40809BC3}" dt="2025-08-15T07:02:51.863" v="1527" actId="1035"/>
        <pc:sldMkLst>
          <pc:docMk/>
          <pc:sldMk cId="0" sldId="1045"/>
        </pc:sldMkLst>
      </pc:sldChg>
      <pc:sldChg chg="modSp add mod setBg">
        <pc:chgData name="Said Nabi Lecturer FCSE" userId="22162f9c-d122-430c-b6e9-ac8024b7b6c6" providerId="ADAL" clId="{9D932A2B-8937-0E46-8EEC-AF8F40809BC3}" dt="2025-08-15T07:05:40.052" v="1559" actId="20577"/>
        <pc:sldMkLst>
          <pc:docMk/>
          <pc:sldMk cId="0" sldId="1046"/>
        </pc:sldMkLst>
      </pc:sldChg>
      <pc:sldChg chg="modSp add mod setBg">
        <pc:chgData name="Said Nabi Lecturer FCSE" userId="22162f9c-d122-430c-b6e9-ac8024b7b6c6" providerId="ADAL" clId="{9D932A2B-8937-0E46-8EEC-AF8F40809BC3}" dt="2025-08-15T07:13:37.554" v="1561" actId="1076"/>
        <pc:sldMkLst>
          <pc:docMk/>
          <pc:sldMk cId="0" sldId="104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8"/>
        </pc:sldMkLst>
      </pc:sldChg>
      <pc:sldChg chg="modSp add mod setBg">
        <pc:chgData name="Said Nabi Lecturer FCSE" userId="22162f9c-d122-430c-b6e9-ac8024b7b6c6" providerId="ADAL" clId="{9D932A2B-8937-0E46-8EEC-AF8F40809BC3}" dt="2025-08-15T07:21:14.774" v="1562" actId="20577"/>
        <pc:sldMkLst>
          <pc:docMk/>
          <pc:sldMk cId="0" sldId="1049"/>
        </pc:sldMkLst>
      </pc:sldChg>
      <pc:sldChg chg="modSp add mod setBg">
        <pc:chgData name="Said Nabi Lecturer FCSE" userId="22162f9c-d122-430c-b6e9-ac8024b7b6c6" providerId="ADAL" clId="{9D932A2B-8937-0E46-8EEC-AF8F40809BC3}" dt="2025-08-15T07:24:23.209" v="1564" actId="1076"/>
        <pc:sldMkLst>
          <pc:docMk/>
          <pc:sldMk cId="0" sldId="1050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1"/>
        </pc:sldMkLst>
      </pc:sldChg>
      <pc:sldChg chg="delSp modSp add mod setBg">
        <pc:chgData name="Said Nabi Lecturer FCSE" userId="22162f9c-d122-430c-b6e9-ac8024b7b6c6" providerId="ADAL" clId="{9D932A2B-8937-0E46-8EEC-AF8F40809BC3}" dt="2025-08-15T07:32:21.245" v="1640" actId="20577"/>
        <pc:sldMkLst>
          <pc:docMk/>
          <pc:sldMk cId="0" sldId="1052"/>
        </pc:sldMkLst>
      </pc:sldChg>
      <pc:sldChg chg="modSp add mod setBg">
        <pc:chgData name="Said Nabi Lecturer FCSE" userId="22162f9c-d122-430c-b6e9-ac8024b7b6c6" providerId="ADAL" clId="{9D932A2B-8937-0E46-8EEC-AF8F40809BC3}" dt="2025-08-15T07:32:43.583" v="1643" actId="14100"/>
        <pc:sldMkLst>
          <pc:docMk/>
          <pc:sldMk cId="0" sldId="1053"/>
        </pc:sldMkLst>
      </pc:sldChg>
      <pc:sldChg chg="modSp add mod setBg">
        <pc:chgData name="Said Nabi Lecturer FCSE" userId="22162f9c-d122-430c-b6e9-ac8024b7b6c6" providerId="ADAL" clId="{9D932A2B-8937-0E46-8EEC-AF8F40809BC3}" dt="2025-08-15T07:32:54.133" v="1655" actId="1037"/>
        <pc:sldMkLst>
          <pc:docMk/>
          <pc:sldMk cId="0" sldId="1054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5"/>
        </pc:sldMkLst>
      </pc:sldChg>
      <pc:sldChg chg="modSp add mod setBg">
        <pc:chgData name="Said Nabi Lecturer FCSE" userId="22162f9c-d122-430c-b6e9-ac8024b7b6c6" providerId="ADAL" clId="{9D932A2B-8937-0E46-8EEC-AF8F40809BC3}" dt="2025-08-15T07:33:17.630" v="1658" actId="1076"/>
        <pc:sldMkLst>
          <pc:docMk/>
          <pc:sldMk cId="0" sldId="1056"/>
        </pc:sldMkLst>
      </pc:sldChg>
      <pc:sldChg chg="modSp add mod setBg">
        <pc:chgData name="Said Nabi Lecturer FCSE" userId="22162f9c-d122-430c-b6e9-ac8024b7b6c6" providerId="ADAL" clId="{9D932A2B-8937-0E46-8EEC-AF8F40809BC3}" dt="2025-08-15T07:33:44.970" v="1664" actId="20577"/>
        <pc:sldMkLst>
          <pc:docMk/>
          <pc:sldMk cId="0" sldId="105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8"/>
        </pc:sldMkLst>
      </pc:sldChg>
      <pc:sldChg chg="modSp add del mod setBg">
        <pc:chgData name="Said Nabi Lecturer FCSE" userId="22162f9c-d122-430c-b6e9-ac8024b7b6c6" providerId="ADAL" clId="{9D932A2B-8937-0E46-8EEC-AF8F40809BC3}" dt="2025-08-15T07:40:46.300" v="1681" actId="2696"/>
        <pc:sldMkLst>
          <pc:docMk/>
          <pc:sldMk cId="0" sldId="1059"/>
        </pc:sldMkLst>
      </pc:sldChg>
      <pc:sldChg chg="modSp add mod">
        <pc:chgData name="Said Nabi Lecturer FCSE" userId="22162f9c-d122-430c-b6e9-ac8024b7b6c6" providerId="ADAL" clId="{9D932A2B-8937-0E46-8EEC-AF8F40809BC3}" dt="2025-08-15T06:55:02.051" v="1466" actId="1076"/>
        <pc:sldMkLst>
          <pc:docMk/>
          <pc:sldMk cId="8591655" sldId="1060"/>
        </pc:sldMkLst>
      </pc:sldChg>
      <pc:sldChg chg="delSp modSp add mod setBg">
        <pc:chgData name="Said Nabi Lecturer FCSE" userId="22162f9c-d122-430c-b6e9-ac8024b7b6c6" providerId="ADAL" clId="{9D932A2B-8937-0E46-8EEC-AF8F40809BC3}" dt="2025-08-15T07:50:01.644" v="1686" actId="1076"/>
        <pc:sldMkLst>
          <pc:docMk/>
          <pc:sldMk cId="0" sldId="1061"/>
        </pc:sldMkLst>
      </pc:sldChg>
      <pc:sldChg chg="modSp add mod setBg">
        <pc:chgData name="Said Nabi Lecturer FCSE" userId="22162f9c-d122-430c-b6e9-ac8024b7b6c6" providerId="ADAL" clId="{9D932A2B-8937-0E46-8EEC-AF8F40809BC3}" dt="2025-08-15T07:50:15.660" v="1687" actId="1076"/>
        <pc:sldMkLst>
          <pc:docMk/>
          <pc:sldMk cId="0" sldId="1062"/>
        </pc:sldMkLst>
      </pc:sldChg>
      <pc:sldChg chg="modSp add mod setBg">
        <pc:chgData name="Said Nabi Lecturer FCSE" userId="22162f9c-d122-430c-b6e9-ac8024b7b6c6" providerId="ADAL" clId="{9D932A2B-8937-0E46-8EEC-AF8F40809BC3}" dt="2025-08-15T07:50:37.826" v="1691" actId="1076"/>
        <pc:sldMkLst>
          <pc:docMk/>
          <pc:sldMk cId="0" sldId="1063"/>
        </pc:sldMkLst>
      </pc:sldChg>
      <pc:sldChg chg="modSp add mod setBg">
        <pc:chgData name="Said Nabi Lecturer FCSE" userId="22162f9c-d122-430c-b6e9-ac8024b7b6c6" providerId="ADAL" clId="{9D932A2B-8937-0E46-8EEC-AF8F40809BC3}" dt="2025-08-15T07:51:49.766" v="1710" actId="1035"/>
        <pc:sldMkLst>
          <pc:docMk/>
          <pc:sldMk cId="0" sldId="106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5"/>
        </pc:sldMkLst>
      </pc:sldChg>
      <pc:sldChg chg="modSp add mod setBg">
        <pc:chgData name="Said Nabi Lecturer FCSE" userId="22162f9c-d122-430c-b6e9-ac8024b7b6c6" providerId="ADAL" clId="{9D932A2B-8937-0E46-8EEC-AF8F40809BC3}" dt="2025-08-15T07:52:15.935" v="1712" actId="1076"/>
        <pc:sldMkLst>
          <pc:docMk/>
          <pc:sldMk cId="0" sldId="1066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8"/>
        </pc:sldMkLst>
      </pc:sldChg>
      <pc:sldChg chg="modSp add mod setBg">
        <pc:chgData name="Said Nabi Lecturer FCSE" userId="22162f9c-d122-430c-b6e9-ac8024b7b6c6" providerId="ADAL" clId="{9D932A2B-8937-0E46-8EEC-AF8F40809BC3}" dt="2025-08-15T07:52:51.351" v="1714" actId="1076"/>
        <pc:sldMkLst>
          <pc:docMk/>
          <pc:sldMk cId="0" sldId="106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1"/>
        </pc:sldMkLst>
      </pc:sldChg>
      <pc:sldChg chg="modSp add mod setBg">
        <pc:chgData name="Said Nabi Lecturer FCSE" userId="22162f9c-d122-430c-b6e9-ac8024b7b6c6" providerId="ADAL" clId="{9D932A2B-8937-0E46-8EEC-AF8F40809BC3}" dt="2025-08-15T07:53:05.835" v="1716" actId="1076"/>
        <pc:sldMkLst>
          <pc:docMk/>
          <pc:sldMk cId="0" sldId="107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5"/>
        </pc:sldMkLst>
      </pc:sldChg>
      <pc:sldChg chg="modSp add mod setBg">
        <pc:chgData name="Said Nabi Lecturer FCSE" userId="22162f9c-d122-430c-b6e9-ac8024b7b6c6" providerId="ADAL" clId="{9D932A2B-8937-0E46-8EEC-AF8F40809BC3}" dt="2025-08-15T07:53:23.530" v="1718" actId="1076"/>
        <pc:sldMkLst>
          <pc:docMk/>
          <pc:sldMk cId="0" sldId="1076"/>
        </pc:sldMkLst>
      </pc:sldChg>
      <pc:sldChg chg="modSp add mod setBg">
        <pc:chgData name="Said Nabi Lecturer FCSE" userId="22162f9c-d122-430c-b6e9-ac8024b7b6c6" providerId="ADAL" clId="{9D932A2B-8937-0E46-8EEC-AF8F40809BC3}" dt="2025-08-15T07:53:37.416" v="1720" actId="1076"/>
        <pc:sldMkLst>
          <pc:docMk/>
          <pc:sldMk cId="0" sldId="107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8"/>
        </pc:sldMkLst>
      </pc:sldChg>
      <pc:sldChg chg="modSp add mod setBg">
        <pc:chgData name="Said Nabi Lecturer FCSE" userId="22162f9c-d122-430c-b6e9-ac8024b7b6c6" providerId="ADAL" clId="{9D932A2B-8937-0E46-8EEC-AF8F40809BC3}" dt="2025-08-15T07:53:47.412" v="1722" actId="1076"/>
        <pc:sldMkLst>
          <pc:docMk/>
          <pc:sldMk cId="0" sldId="107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2"/>
        </pc:sldMkLst>
      </pc:sldChg>
      <pc:sldChg chg="modSp add mod setBg">
        <pc:chgData name="Said Nabi Lecturer FCSE" userId="22162f9c-d122-430c-b6e9-ac8024b7b6c6" providerId="ADAL" clId="{9D932A2B-8937-0E46-8EEC-AF8F40809BC3}" dt="2025-08-15T07:54:07.767" v="1724" actId="1076"/>
        <pc:sldMkLst>
          <pc:docMk/>
          <pc:sldMk cId="0" sldId="10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4"/>
        </pc:sldMkLst>
      </pc:sldChg>
      <pc:sldChg chg="addSp delSp modSp new mod modNotesTx">
        <pc:chgData name="Said Nabi Lecturer FCSE" userId="22162f9c-d122-430c-b6e9-ac8024b7b6c6" providerId="ADAL" clId="{9D932A2B-8937-0E46-8EEC-AF8F40809BC3}" dt="2025-09-01T04:42:47.754" v="3302" actId="313"/>
        <pc:sldMkLst>
          <pc:docMk/>
          <pc:sldMk cId="1175206427" sldId="1085"/>
        </pc:sldMkLst>
      </pc:sldChg>
      <pc:sldChg chg="modSp add mod modNotesTx">
        <pc:chgData name="Said Nabi Lecturer FCSE" userId="22162f9c-d122-430c-b6e9-ac8024b7b6c6" providerId="ADAL" clId="{9D932A2B-8937-0E46-8EEC-AF8F40809BC3}" dt="2025-08-31T02:44:39.296" v="2491" actId="1076"/>
        <pc:sldMkLst>
          <pc:docMk/>
          <pc:sldMk cId="0" sldId="1086"/>
        </pc:sldMkLst>
      </pc:sldChg>
    </pc:docChg>
  </pc:docChgLst>
  <pc:docChgLst>
    <pc:chgData name="Said Nabi Lecturer FCSE" userId="S::said.nabi@giki.edu.pk::22162f9c-d122-430c-b6e9-ac8024b7b6c6" providerId="AD" clId="Web-{06EEF7CD-A962-AD0A-A0D6-919BFD3CEA14}"/>
    <pc:docChg chg="modSld">
      <pc:chgData name="Said Nabi Lecturer FCSE" userId="S::said.nabi@giki.edu.pk::22162f9c-d122-430c-b6e9-ac8024b7b6c6" providerId="AD" clId="Web-{06EEF7CD-A962-AD0A-A0D6-919BFD3CEA14}" dt="2025-09-01T02:37:03.383" v="35"/>
      <pc:docMkLst>
        <pc:docMk/>
      </pc:docMkLst>
      <pc:sldChg chg="addAnim">
        <pc:chgData name="Said Nabi Lecturer FCSE" userId="S::said.nabi@giki.edu.pk::22162f9c-d122-430c-b6e9-ac8024b7b6c6" providerId="AD" clId="Web-{06EEF7CD-A962-AD0A-A0D6-919BFD3CEA14}" dt="2025-09-01T02:23:28.041" v="18"/>
        <pc:sldMkLst>
          <pc:docMk/>
          <pc:sldMk cId="4168114847" sldId="259"/>
        </pc:sldMkLst>
      </pc:sldChg>
      <pc:sldChg chg="modNotes">
        <pc:chgData name="Said Nabi Lecturer FCSE" userId="S::said.nabi@giki.edu.pk::22162f9c-d122-430c-b6e9-ac8024b7b6c6" providerId="AD" clId="Web-{06EEF7CD-A962-AD0A-A0D6-919BFD3CEA14}" dt="2025-09-01T02:12:43.094" v="4"/>
        <pc:sldMkLst>
          <pc:docMk/>
          <pc:sldMk cId="939810064" sldId="626"/>
        </pc:sldMkLst>
      </pc:sldChg>
      <pc:sldChg chg="modSp">
        <pc:chgData name="Said Nabi Lecturer FCSE" userId="S::said.nabi@giki.edu.pk::22162f9c-d122-430c-b6e9-ac8024b7b6c6" providerId="AD" clId="Web-{06EEF7CD-A962-AD0A-A0D6-919BFD3CEA14}" dt="2025-09-01T02:16:10.056" v="5" actId="1076"/>
        <pc:sldMkLst>
          <pc:docMk/>
          <pc:sldMk cId="3174868455" sldId="679"/>
        </pc:sldMkLst>
      </pc:sldChg>
      <pc:sldChg chg="modSp addAnim modAnim">
        <pc:chgData name="Said Nabi Lecturer FCSE" userId="S::said.nabi@giki.edu.pk::22162f9c-d122-430c-b6e9-ac8024b7b6c6" providerId="AD" clId="Web-{06EEF7CD-A962-AD0A-A0D6-919BFD3CEA14}" dt="2025-09-01T02:18:53.843" v="13"/>
        <pc:sldMkLst>
          <pc:docMk/>
          <pc:sldMk cId="4084291170" sldId="680"/>
        </pc:sldMkLst>
      </pc:sldChg>
      <pc:sldChg chg="addAnim">
        <pc:chgData name="Said Nabi Lecturer FCSE" userId="S::said.nabi@giki.edu.pk::22162f9c-d122-430c-b6e9-ac8024b7b6c6" providerId="AD" clId="Web-{06EEF7CD-A962-AD0A-A0D6-919BFD3CEA14}" dt="2025-09-01T02:23:46.494" v="20"/>
        <pc:sldMkLst>
          <pc:docMk/>
          <pc:sldMk cId="2648876072" sldId="800"/>
        </pc:sldMkLst>
      </pc:sldChg>
      <pc:sldChg chg="modTransition addAnim modNotes">
        <pc:chgData name="Said Nabi Lecturer FCSE" userId="S::said.nabi@giki.edu.pk::22162f9c-d122-430c-b6e9-ac8024b7b6c6" providerId="AD" clId="Web-{06EEF7CD-A962-AD0A-A0D6-919BFD3CEA14}" dt="2025-09-01T02:37:03.383" v="35"/>
        <pc:sldMkLst>
          <pc:docMk/>
          <pc:sldMk cId="1385171943" sldId="973"/>
        </pc:sldMkLst>
      </pc:sldChg>
      <pc:sldChg chg="addAnim modAnim">
        <pc:chgData name="Said Nabi Lecturer FCSE" userId="S::said.nabi@giki.edu.pk::22162f9c-d122-430c-b6e9-ac8024b7b6c6" providerId="AD" clId="Web-{06EEF7CD-A962-AD0A-A0D6-919BFD3CEA14}" dt="2025-09-01T02:22:53.164" v="1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63A2EA4F-C832-8044-906D-F0B63E4766A7}"/>
    <pc:docChg chg="undo custSel addSld delSld modSld sldOrd">
      <pc:chgData name="Said Nabi Lecturer FCSE" userId="22162f9c-d122-430c-b6e9-ac8024b7b6c6" providerId="ADAL" clId="{63A2EA4F-C832-8044-906D-F0B63E4766A7}" dt="2025-07-31T12:49:05.080" v="2250" actId="20577"/>
      <pc:docMkLst>
        <pc:docMk/>
      </pc:docMkLst>
      <pc:sldChg chg="addSp delSp mod">
        <pc:chgData name="Said Nabi Lecturer FCSE" userId="22162f9c-d122-430c-b6e9-ac8024b7b6c6" providerId="ADAL" clId="{63A2EA4F-C832-8044-906D-F0B63E4766A7}" dt="2025-07-31T11:21:57.932" v="2005" actId="22"/>
        <pc:sldMkLst>
          <pc:docMk/>
          <pc:sldMk cId="2159181478" sldId="256"/>
        </pc:sldMkLst>
      </pc:sldChg>
      <pc:sldChg chg="del">
        <pc:chgData name="Said Nabi Lecturer FCSE" userId="22162f9c-d122-430c-b6e9-ac8024b7b6c6" providerId="ADAL" clId="{63A2EA4F-C832-8044-906D-F0B63E4766A7}" dt="2025-07-31T11:44:04.458" v="2100" actId="2696"/>
        <pc:sldMkLst>
          <pc:docMk/>
          <pc:sldMk cId="4133650584" sldId="257"/>
        </pc:sldMkLst>
      </pc:sldChg>
      <pc:sldChg chg="del">
        <pc:chgData name="Said Nabi Lecturer FCSE" userId="22162f9c-d122-430c-b6e9-ac8024b7b6c6" providerId="ADAL" clId="{63A2EA4F-C832-8044-906D-F0B63E4766A7}" dt="2025-07-31T11:44:17.221" v="2104" actId="2696"/>
        <pc:sldMkLst>
          <pc:docMk/>
          <pc:sldMk cId="1543075231" sldId="258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26T16:10:29.426" v="352" actId="20577"/>
        <pc:sldMkLst>
          <pc:docMk/>
          <pc:sldMk cId="2858188275" sldId="328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6T17:33:51.884" v="627" actId="20577"/>
        <pc:sldMkLst>
          <pc:docMk/>
          <pc:sldMk cId="990652252" sldId="329"/>
        </pc:sldMkLst>
      </pc:sldChg>
      <pc:sldChg chg="add ord">
        <pc:chgData name="Said Nabi Lecturer FCSE" userId="22162f9c-d122-430c-b6e9-ac8024b7b6c6" providerId="ADAL" clId="{63A2EA4F-C832-8044-906D-F0B63E4766A7}" dt="2025-07-26T17:39:54.745" v="628" actId="20578"/>
        <pc:sldMkLst>
          <pc:docMk/>
          <pc:sldMk cId="3509597669" sldId="330"/>
        </pc:sldMkLst>
      </pc:sldChg>
      <pc:sldChg chg="addSp delSp modSp add mod delAnim">
        <pc:chgData name="Said Nabi Lecturer FCSE" userId="22162f9c-d122-430c-b6e9-ac8024b7b6c6" providerId="ADAL" clId="{63A2EA4F-C832-8044-906D-F0B63E4766A7}" dt="2025-07-26T17:43:02.007" v="647" actId="14100"/>
        <pc:sldMkLst>
          <pc:docMk/>
          <pc:sldMk cId="1953087460" sldId="331"/>
        </pc:sldMkLst>
      </pc:sldChg>
      <pc:sldChg chg="modSp add">
        <pc:chgData name="Said Nabi Lecturer FCSE" userId="22162f9c-d122-430c-b6e9-ac8024b7b6c6" providerId="ADAL" clId="{63A2EA4F-C832-8044-906D-F0B63E4766A7}" dt="2025-07-26T17:47:14.500" v="688" actId="20577"/>
        <pc:sldMkLst>
          <pc:docMk/>
          <pc:sldMk cId="2250625989" sldId="332"/>
        </pc:sldMkLst>
      </pc:sldChg>
      <pc:sldChg chg="modAnim">
        <pc:chgData name="Said Nabi Lecturer FCSE" userId="22162f9c-d122-430c-b6e9-ac8024b7b6c6" providerId="ADAL" clId="{63A2EA4F-C832-8044-906D-F0B63E4766A7}" dt="2025-07-29T11:36:32.604" v="941"/>
        <pc:sldMkLst>
          <pc:docMk/>
          <pc:sldMk cId="299346224" sldId="361"/>
        </pc:sldMkLst>
      </pc:sldChg>
      <pc:sldChg chg="modAnim">
        <pc:chgData name="Said Nabi Lecturer FCSE" userId="22162f9c-d122-430c-b6e9-ac8024b7b6c6" providerId="ADAL" clId="{63A2EA4F-C832-8044-906D-F0B63E4766A7}" dt="2025-07-29T11:37:00.839" v="944"/>
        <pc:sldMkLst>
          <pc:docMk/>
          <pc:sldMk cId="772503155" sldId="362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8:39.823" v="955"/>
        <pc:sldMkLst>
          <pc:docMk/>
          <pc:sldMk cId="1341245696" sldId="363"/>
        </pc:sldMkLst>
      </pc:sldChg>
      <pc:sldChg chg="addSp delSp modSp add mod modAnim">
        <pc:chgData name="Said Nabi Lecturer FCSE" userId="22162f9c-d122-430c-b6e9-ac8024b7b6c6" providerId="ADAL" clId="{63A2EA4F-C832-8044-906D-F0B63E4766A7}" dt="2025-07-29T11:39:09.393" v="958"/>
        <pc:sldMkLst>
          <pc:docMk/>
          <pc:sldMk cId="2730024350" sldId="364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9:35.937" v="961"/>
        <pc:sldMkLst>
          <pc:docMk/>
          <pc:sldMk cId="1105316595" sldId="365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2:14:27.950" v="1157"/>
        <pc:sldMkLst>
          <pc:docMk/>
          <pc:sldMk cId="341172810" sldId="366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9T12:40:03.765" v="1757" actId="20577"/>
        <pc:sldMkLst>
          <pc:docMk/>
          <pc:sldMk cId="985818955" sldId="367"/>
        </pc:sldMkLst>
      </pc:sldChg>
      <pc:sldChg chg="delSp modSp add mod addAnim delAnim modAnim">
        <pc:chgData name="Said Nabi Lecturer FCSE" userId="22162f9c-d122-430c-b6e9-ac8024b7b6c6" providerId="ADAL" clId="{63A2EA4F-C832-8044-906D-F0B63E4766A7}" dt="2025-07-31T06:13:31.312" v="1804" actId="207"/>
        <pc:sldMkLst>
          <pc:docMk/>
          <pc:sldMk cId="3009867033" sldId="368"/>
        </pc:sldMkLst>
      </pc:sldChg>
      <pc:sldChg chg="modSp add mod modAnim">
        <pc:chgData name="Said Nabi Lecturer FCSE" userId="22162f9c-d122-430c-b6e9-ac8024b7b6c6" providerId="ADAL" clId="{63A2EA4F-C832-8044-906D-F0B63E4766A7}" dt="2025-07-31T06:19:49.495" v="1834" actId="5793"/>
        <pc:sldMkLst>
          <pc:docMk/>
          <pc:sldMk cId="2443715781" sldId="369"/>
        </pc:sldMkLst>
      </pc:sldChg>
      <pc:sldChg chg="addSp modSp add mod ord modAnim">
        <pc:chgData name="Said Nabi Lecturer FCSE" userId="22162f9c-d122-430c-b6e9-ac8024b7b6c6" providerId="ADAL" clId="{63A2EA4F-C832-8044-906D-F0B63E4766A7}" dt="2025-07-31T06:56:29.386" v="1942" actId="20577"/>
        <pc:sldMkLst>
          <pc:docMk/>
          <pc:sldMk cId="1494972583" sldId="370"/>
        </pc:sldMkLst>
      </pc:sldChg>
      <pc:sldChg chg="addSp delSp modSp add mod delAnim modAnim">
        <pc:chgData name="Said Nabi Lecturer FCSE" userId="22162f9c-d122-430c-b6e9-ac8024b7b6c6" providerId="ADAL" clId="{63A2EA4F-C832-8044-906D-F0B63E4766A7}" dt="2025-07-31T06:56:18.685" v="1938" actId="313"/>
        <pc:sldMkLst>
          <pc:docMk/>
          <pc:sldMk cId="2520946812" sldId="371"/>
        </pc:sldMkLst>
      </pc:sldChg>
      <pc:sldChg chg="addSp delSp modSp add mod addAnim delAnim modAnim">
        <pc:chgData name="Said Nabi Lecturer FCSE" userId="22162f9c-d122-430c-b6e9-ac8024b7b6c6" providerId="ADAL" clId="{63A2EA4F-C832-8044-906D-F0B63E4766A7}" dt="2025-07-31T07:08:48.894" v="1969"/>
        <pc:sldMkLst>
          <pc:docMk/>
          <pc:sldMk cId="1395159004" sldId="372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31T11:49:40.335" v="2112" actId="20577"/>
        <pc:sldMkLst>
          <pc:docMk/>
          <pc:sldMk cId="3840381346" sldId="373"/>
        </pc:sldMkLst>
      </pc:sldChg>
      <pc:sldChg chg="modSp add mod modNotesTx">
        <pc:chgData name="Said Nabi Lecturer FCSE" userId="22162f9c-d122-430c-b6e9-ac8024b7b6c6" providerId="ADAL" clId="{63A2EA4F-C832-8044-906D-F0B63E4766A7}" dt="2025-07-31T11:49:34.805" v="2111" actId="20577"/>
        <pc:sldMkLst>
          <pc:docMk/>
          <pc:sldMk cId="313620583" sldId="374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31T11:49:27.662" v="2110" actId="20577"/>
        <pc:sldMkLst>
          <pc:docMk/>
          <pc:sldMk cId="4038431162" sldId="375"/>
        </pc:sldMkLst>
      </pc:sldChg>
      <pc:sldChg chg="addSp modSp add mod modAnim modNotesTx">
        <pc:chgData name="Said Nabi Lecturer FCSE" userId="22162f9c-d122-430c-b6e9-ac8024b7b6c6" providerId="ADAL" clId="{63A2EA4F-C832-8044-906D-F0B63E4766A7}" dt="2025-07-31T11:49:22.607" v="2109" actId="20577"/>
        <pc:sldMkLst>
          <pc:docMk/>
          <pc:sldMk cId="1083104651" sldId="376"/>
        </pc:sldMkLst>
      </pc:sldChg>
      <pc:sldChg chg="modSp add mod modAnim modNotesTx">
        <pc:chgData name="Said Nabi Lecturer FCSE" userId="22162f9c-d122-430c-b6e9-ac8024b7b6c6" providerId="ADAL" clId="{63A2EA4F-C832-8044-906D-F0B63E4766A7}" dt="2025-07-31T11:49:17.775" v="2108" actId="20577"/>
        <pc:sldMkLst>
          <pc:docMk/>
          <pc:sldMk cId="1971644592" sldId="377"/>
        </pc:sldMkLst>
      </pc:sldChg>
      <pc:sldChg chg="modSp add mod modNotesTx">
        <pc:chgData name="Said Nabi Lecturer FCSE" userId="22162f9c-d122-430c-b6e9-ac8024b7b6c6" providerId="ADAL" clId="{63A2EA4F-C832-8044-906D-F0B63E4766A7}" dt="2025-07-31T11:55:41.802" v="2180" actId="20577"/>
        <pc:sldMkLst>
          <pc:docMk/>
          <pc:sldMk cId="3616486474" sldId="378"/>
        </pc:sldMkLst>
      </pc:sldChg>
      <pc:sldChg chg="modSp add mod modNotesTx">
        <pc:chgData name="Said Nabi Lecturer FCSE" userId="22162f9c-d122-430c-b6e9-ac8024b7b6c6" providerId="ADAL" clId="{63A2EA4F-C832-8044-906D-F0B63E4766A7}" dt="2025-07-31T11:49:09.062" v="2106" actId="20577"/>
        <pc:sldMkLst>
          <pc:docMk/>
          <pc:sldMk cId="3311277269" sldId="379"/>
        </pc:sldMkLst>
      </pc:sldChg>
      <pc:sldChg chg="add del">
        <pc:chgData name="Said Nabi Lecturer FCSE" userId="22162f9c-d122-430c-b6e9-ac8024b7b6c6" providerId="ADAL" clId="{63A2EA4F-C832-8044-906D-F0B63E4766A7}" dt="2025-07-31T11:44:20.846" v="2105" actId="2696"/>
        <pc:sldMkLst>
          <pc:docMk/>
          <pc:sldMk cId="1845218923" sldId="380"/>
        </pc:sldMkLst>
      </pc:sldChg>
      <pc:sldChg chg="addSp delSp modSp add mod ord modAnim">
        <pc:chgData name="Said Nabi Lecturer FCSE" userId="22162f9c-d122-430c-b6e9-ac8024b7b6c6" providerId="ADAL" clId="{63A2EA4F-C832-8044-906D-F0B63E4766A7}" dt="2025-07-31T12:42:54.315" v="2208"/>
        <pc:sldMkLst>
          <pc:docMk/>
          <pc:sldMk cId="2737593081" sldId="380"/>
        </pc:sldMkLst>
      </pc:sldChg>
      <pc:sldChg chg="modSp add mod modNotesTx">
        <pc:chgData name="Said Nabi Lecturer FCSE" userId="22162f9c-d122-430c-b6e9-ac8024b7b6c6" providerId="ADAL" clId="{63A2EA4F-C832-8044-906D-F0B63E4766A7}" dt="2025-07-31T12:45:11.977" v="2224" actId="20577"/>
        <pc:sldMkLst>
          <pc:docMk/>
          <pc:sldMk cId="2592197823" sldId="381"/>
        </pc:sldMkLst>
      </pc:sldChg>
      <pc:sldChg chg="add del">
        <pc:chgData name="Said Nabi Lecturer FCSE" userId="22162f9c-d122-430c-b6e9-ac8024b7b6c6" providerId="ADAL" clId="{63A2EA4F-C832-8044-906D-F0B63E4766A7}" dt="2025-07-31T11:44:15.603" v="2103" actId="2890"/>
        <pc:sldMkLst>
          <pc:docMk/>
          <pc:sldMk cId="2822925828" sldId="381"/>
        </pc:sldMkLst>
      </pc:sldChg>
      <pc:sldChg chg="modSp add mod modNotesTx">
        <pc:chgData name="Said Nabi Lecturer FCSE" userId="22162f9c-d122-430c-b6e9-ac8024b7b6c6" providerId="ADAL" clId="{63A2EA4F-C832-8044-906D-F0B63E4766A7}" dt="2025-07-31T12:46:52.354" v="2236" actId="20577"/>
        <pc:sldMkLst>
          <pc:docMk/>
          <pc:sldMk cId="421580266" sldId="382"/>
        </pc:sldMkLst>
      </pc:sldChg>
      <pc:sldChg chg="addSp modSp add mod modNotesTx">
        <pc:chgData name="Said Nabi Lecturer FCSE" userId="22162f9c-d122-430c-b6e9-ac8024b7b6c6" providerId="ADAL" clId="{63A2EA4F-C832-8044-906D-F0B63E4766A7}" dt="2025-07-31T12:49:05.080" v="2250" actId="20577"/>
        <pc:sldMkLst>
          <pc:docMk/>
          <pc:sldMk cId="3261006498" sldId="383"/>
        </pc:sldMkLst>
      </pc:sldChg>
    </pc:docChg>
  </pc:docChgLst>
  <pc:docChgLst>
    <pc:chgData name="Said Nabi Lecturer FCSE" userId="22162f9c-d122-430c-b6e9-ac8024b7b6c6" providerId="ADAL" clId="{598E5503-C1C2-E343-8EE5-4C3F4993EC8B}"/>
    <pc:docChg chg="custSel addSld modMainMaster">
      <pc:chgData name="Said Nabi Lecturer FCSE" userId="22162f9c-d122-430c-b6e9-ac8024b7b6c6" providerId="ADAL" clId="{598E5503-C1C2-E343-8EE5-4C3F4993EC8B}" dt="2025-07-24T12:31:47.797" v="3" actId="680"/>
      <pc:docMkLst>
        <pc:docMk/>
      </pc:docMkLst>
      <pc:sldChg chg="new">
        <pc:chgData name="Said Nabi Lecturer FCSE" userId="22162f9c-d122-430c-b6e9-ac8024b7b6c6" providerId="ADAL" clId="{598E5503-C1C2-E343-8EE5-4C3F4993EC8B}" dt="2025-07-24T12:31:44.546" v="2" actId="680"/>
        <pc:sldMkLst>
          <pc:docMk/>
          <pc:sldMk cId="4133650584" sldId="257"/>
        </pc:sldMkLst>
      </pc:sldChg>
      <pc:sldChg chg="new">
        <pc:chgData name="Said Nabi Lecturer FCSE" userId="22162f9c-d122-430c-b6e9-ac8024b7b6c6" providerId="ADAL" clId="{598E5503-C1C2-E343-8EE5-4C3F4993EC8B}" dt="2025-07-24T12:31:47.797" v="3" actId="680"/>
        <pc:sldMkLst>
          <pc:docMk/>
          <pc:sldMk cId="1543075231" sldId="258"/>
        </pc:sldMkLst>
      </pc:sldChg>
      <pc:sldMasterChg chg="addSp delSp modSp mod">
        <pc:chgData name="Said Nabi Lecturer FCSE" userId="22162f9c-d122-430c-b6e9-ac8024b7b6c6" providerId="ADAL" clId="{598E5503-C1C2-E343-8EE5-4C3F4993EC8B}" dt="2025-07-24T12:31:36.668" v="1"/>
        <pc:sldMasterMkLst>
          <pc:docMk/>
          <pc:sldMasterMk cId="3840420138" sldId="2147483648"/>
        </pc:sldMasterMkLst>
      </pc:sldMasterChg>
    </pc:docChg>
  </pc:docChgLst>
  <pc:docChgLst>
    <pc:chgData name="Said Nabi Lecturer FCSE" userId="22162f9c-d122-430c-b6e9-ac8024b7b6c6" providerId="ADAL" clId="{4BB67261-876E-BB43-852E-3A380E153A68}"/>
    <pc:docChg chg="undo custSel addSld delSld modSld sldOrd">
      <pc:chgData name="Said Nabi Lecturer FCSE" userId="22162f9c-d122-430c-b6e9-ac8024b7b6c6" providerId="ADAL" clId="{4BB67261-876E-BB43-852E-3A380E153A68}" dt="2025-09-06T12:11:59.533" v="3474" actId="14100"/>
      <pc:docMkLst>
        <pc:docMk/>
      </pc:docMkLst>
      <pc:sldChg chg="del">
        <pc:chgData name="Said Nabi Lecturer FCSE" userId="22162f9c-d122-430c-b6e9-ac8024b7b6c6" providerId="ADAL" clId="{4BB67261-876E-BB43-852E-3A380E153A68}" dt="2025-09-01T11:53:24.189" v="60" actId="269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4BB67261-876E-BB43-852E-3A380E153A68}" dt="2025-09-01T11:52:03.418" v="55" actId="2696"/>
        <pc:sldMkLst>
          <pc:docMk/>
          <pc:sldMk cId="0" sldId="257"/>
        </pc:sldMkLst>
      </pc:sldChg>
      <pc:sldChg chg="del">
        <pc:chgData name="Said Nabi Lecturer FCSE" userId="22162f9c-d122-430c-b6e9-ac8024b7b6c6" providerId="ADAL" clId="{4BB67261-876E-BB43-852E-3A380E153A68}" dt="2025-09-01T11:52:05.206" v="56" actId="2696"/>
        <pc:sldMkLst>
          <pc:docMk/>
          <pc:sldMk cId="0" sldId="258"/>
        </pc:sldMkLst>
      </pc:sldChg>
      <pc:sldChg chg="del">
        <pc:chgData name="Said Nabi Lecturer FCSE" userId="22162f9c-d122-430c-b6e9-ac8024b7b6c6" providerId="ADAL" clId="{4BB67261-876E-BB43-852E-3A380E153A68}" dt="2025-09-01T11:48:37.366" v="48" actId="2696"/>
        <pc:sldMkLst>
          <pc:docMk/>
          <pc:sldMk cId="0" sldId="260"/>
        </pc:sldMkLst>
      </pc:sldChg>
      <pc:sldChg chg="del">
        <pc:chgData name="Said Nabi Lecturer FCSE" userId="22162f9c-d122-430c-b6e9-ac8024b7b6c6" providerId="ADAL" clId="{4BB67261-876E-BB43-852E-3A380E153A68}" dt="2025-09-01T11:13:51.701" v="41" actId="2696"/>
        <pc:sldMkLst>
          <pc:docMk/>
          <pc:sldMk cId="0" sldId="261"/>
        </pc:sldMkLst>
      </pc:sldChg>
      <pc:sldChg chg="del">
        <pc:chgData name="Said Nabi Lecturer FCSE" userId="22162f9c-d122-430c-b6e9-ac8024b7b6c6" providerId="ADAL" clId="{4BB67261-876E-BB43-852E-3A380E153A68}" dt="2025-09-01T11:13:52.498" v="42" actId="2696"/>
        <pc:sldMkLst>
          <pc:docMk/>
          <pc:sldMk cId="0" sldId="262"/>
        </pc:sldMkLst>
      </pc:sldChg>
      <pc:sldChg chg="del">
        <pc:chgData name="Said Nabi Lecturer FCSE" userId="22162f9c-d122-430c-b6e9-ac8024b7b6c6" providerId="ADAL" clId="{4BB67261-876E-BB43-852E-3A380E153A68}" dt="2025-09-01T11:13:53.215" v="43" actId="2696"/>
        <pc:sldMkLst>
          <pc:docMk/>
          <pc:sldMk cId="0" sldId="263"/>
        </pc:sldMkLst>
      </pc:sldChg>
      <pc:sldChg chg="del">
        <pc:chgData name="Said Nabi Lecturer FCSE" userId="22162f9c-d122-430c-b6e9-ac8024b7b6c6" providerId="ADAL" clId="{4BB67261-876E-BB43-852E-3A380E153A68}" dt="2025-09-01T11:13:53.790" v="44" actId="2696"/>
        <pc:sldMkLst>
          <pc:docMk/>
          <pc:sldMk cId="0" sldId="264"/>
        </pc:sldMkLst>
      </pc:sldChg>
      <pc:sldChg chg="del">
        <pc:chgData name="Said Nabi Lecturer FCSE" userId="22162f9c-d122-430c-b6e9-ac8024b7b6c6" providerId="ADAL" clId="{4BB67261-876E-BB43-852E-3A380E153A68}" dt="2025-09-01T11:13:54.312" v="45" actId="2696"/>
        <pc:sldMkLst>
          <pc:docMk/>
          <pc:sldMk cId="0" sldId="265"/>
        </pc:sldMkLst>
      </pc:sldChg>
      <pc:sldChg chg="del">
        <pc:chgData name="Said Nabi Lecturer FCSE" userId="22162f9c-d122-430c-b6e9-ac8024b7b6c6" providerId="ADAL" clId="{4BB67261-876E-BB43-852E-3A380E153A68}" dt="2025-09-01T11:13:54.795" v="46" actId="2696"/>
        <pc:sldMkLst>
          <pc:docMk/>
          <pc:sldMk cId="0" sldId="266"/>
        </pc:sldMkLst>
      </pc:sldChg>
      <pc:sldChg chg="del">
        <pc:chgData name="Said Nabi Lecturer FCSE" userId="22162f9c-d122-430c-b6e9-ac8024b7b6c6" providerId="ADAL" clId="{4BB67261-876E-BB43-852E-3A380E153A68}" dt="2025-09-01T11:13:55.296" v="47" actId="2696"/>
        <pc:sldMkLst>
          <pc:docMk/>
          <pc:sldMk cId="0" sldId="267"/>
        </pc:sldMkLst>
      </pc:sldChg>
      <pc:sldChg chg="del">
        <pc:chgData name="Said Nabi Lecturer FCSE" userId="22162f9c-d122-430c-b6e9-ac8024b7b6c6" providerId="ADAL" clId="{4BB67261-876E-BB43-852E-3A380E153A68}" dt="2025-09-01T11:55:08.017" v="66" actId="2696"/>
        <pc:sldMkLst>
          <pc:docMk/>
          <pc:sldMk cId="0" sldId="268"/>
        </pc:sldMkLst>
      </pc:sldChg>
      <pc:sldChg chg="modSp mod">
        <pc:chgData name="Said Nabi Lecturer FCSE" userId="22162f9c-d122-430c-b6e9-ac8024b7b6c6" providerId="ADAL" clId="{4BB67261-876E-BB43-852E-3A380E153A68}" dt="2025-09-01T11:55:44.837" v="68" actId="20577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4BB67261-876E-BB43-852E-3A380E153A68}" dt="2025-09-01T11:56:12.365" v="69" actId="2696"/>
        <pc:sldMkLst>
          <pc:docMk/>
          <pc:sldMk cId="0" sldId="271"/>
        </pc:sldMkLst>
      </pc:sldChg>
      <pc:sldChg chg="modSp mod">
        <pc:chgData name="Said Nabi Lecturer FCSE" userId="22162f9c-d122-430c-b6e9-ac8024b7b6c6" providerId="ADAL" clId="{4BB67261-876E-BB43-852E-3A380E153A68}" dt="2025-09-01T11:56:35.393" v="70" actId="20577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4BB67261-876E-BB43-852E-3A380E153A68}" dt="2025-09-01T11:56:50.437" v="71" actId="2696"/>
        <pc:sldMkLst>
          <pc:docMk/>
          <pc:sldMk cId="0" sldId="274"/>
        </pc:sldMkLst>
      </pc:sldChg>
      <pc:sldChg chg="del">
        <pc:chgData name="Said Nabi Lecturer FCSE" userId="22162f9c-d122-430c-b6e9-ac8024b7b6c6" providerId="ADAL" clId="{4BB67261-876E-BB43-852E-3A380E153A68}" dt="2025-09-01T11:57:06.484" v="72" actId="2696"/>
        <pc:sldMkLst>
          <pc:docMk/>
          <pc:sldMk cId="0" sldId="277"/>
        </pc:sldMkLst>
      </pc:sldChg>
      <pc:sldChg chg="ord modNotesTx">
        <pc:chgData name="Said Nabi Lecturer FCSE" userId="22162f9c-d122-430c-b6e9-ac8024b7b6c6" providerId="ADAL" clId="{4BB67261-876E-BB43-852E-3A380E153A68}" dt="2025-09-01T14:32:01.116" v="715" actId="113"/>
        <pc:sldMkLst>
          <pc:docMk/>
          <pc:sldMk cId="1981606100" sldId="332"/>
        </pc:sldMkLst>
      </pc:sldChg>
      <pc:sldChg chg="modAnim modNotesTx">
        <pc:chgData name="Said Nabi Lecturer FCSE" userId="22162f9c-d122-430c-b6e9-ac8024b7b6c6" providerId="ADAL" clId="{4BB67261-876E-BB43-852E-3A380E153A68}" dt="2025-09-02T01:55:12.911" v="947" actId="20577"/>
        <pc:sldMkLst>
          <pc:docMk/>
          <pc:sldMk cId="0" sldId="929"/>
        </pc:sldMkLst>
      </pc:sldChg>
      <pc:sldChg chg="modSp mod">
        <pc:chgData name="Said Nabi Lecturer FCSE" userId="22162f9c-d122-430c-b6e9-ac8024b7b6c6" providerId="ADAL" clId="{4BB67261-876E-BB43-852E-3A380E153A68}" dt="2025-09-01T14:42:26.200" v="742" actId="20577"/>
        <pc:sldMkLst>
          <pc:docMk/>
          <pc:sldMk cId="388698950" sldId="937"/>
        </pc:sldMkLst>
      </pc:sldChg>
      <pc:sldChg chg="modNotesTx">
        <pc:chgData name="Said Nabi Lecturer FCSE" userId="22162f9c-d122-430c-b6e9-ac8024b7b6c6" providerId="ADAL" clId="{4BB67261-876E-BB43-852E-3A380E153A68}" dt="2025-09-01T14:53:54.352" v="858" actId="20577"/>
        <pc:sldMkLst>
          <pc:docMk/>
          <pc:sldMk cId="1292967904" sldId="976"/>
        </pc:sldMkLst>
      </pc:sldChg>
      <pc:sldChg chg="del">
        <pc:chgData name="Said Nabi Lecturer FCSE" userId="22162f9c-d122-430c-b6e9-ac8024b7b6c6" providerId="ADAL" clId="{4BB67261-876E-BB43-852E-3A380E153A68}" dt="2025-09-01T11:09:11.508" v="25" actId="2696"/>
        <pc:sldMkLst>
          <pc:docMk/>
          <pc:sldMk cId="2010145230" sldId="979"/>
        </pc:sldMkLst>
      </pc:sldChg>
      <pc:sldChg chg="del">
        <pc:chgData name="Said Nabi Lecturer FCSE" userId="22162f9c-d122-430c-b6e9-ac8024b7b6c6" providerId="ADAL" clId="{4BB67261-876E-BB43-852E-3A380E153A68}" dt="2025-09-01T11:09:17.668" v="27" actId="2696"/>
        <pc:sldMkLst>
          <pc:docMk/>
          <pc:sldMk cId="2300965907" sldId="980"/>
        </pc:sldMkLst>
      </pc:sldChg>
      <pc:sldChg chg="del">
        <pc:chgData name="Said Nabi Lecturer FCSE" userId="22162f9c-d122-430c-b6e9-ac8024b7b6c6" providerId="ADAL" clId="{4BB67261-876E-BB43-852E-3A380E153A68}" dt="2025-09-01T11:09:20.820" v="28" actId="2696"/>
        <pc:sldMkLst>
          <pc:docMk/>
          <pc:sldMk cId="4015368351" sldId="981"/>
        </pc:sldMkLst>
      </pc:sldChg>
      <pc:sldChg chg="del">
        <pc:chgData name="Said Nabi Lecturer FCSE" userId="22162f9c-d122-430c-b6e9-ac8024b7b6c6" providerId="ADAL" clId="{4BB67261-876E-BB43-852E-3A380E153A68}" dt="2025-09-01T11:09:21.798" v="29" actId="2696"/>
        <pc:sldMkLst>
          <pc:docMk/>
          <pc:sldMk cId="592169009" sldId="982"/>
        </pc:sldMkLst>
      </pc:sldChg>
      <pc:sldChg chg="del">
        <pc:chgData name="Said Nabi Lecturer FCSE" userId="22162f9c-d122-430c-b6e9-ac8024b7b6c6" providerId="ADAL" clId="{4BB67261-876E-BB43-852E-3A380E153A68}" dt="2025-09-01T11:09:23.160" v="30" actId="2696"/>
        <pc:sldMkLst>
          <pc:docMk/>
          <pc:sldMk cId="2895261731" sldId="983"/>
        </pc:sldMkLst>
      </pc:sldChg>
      <pc:sldChg chg="del">
        <pc:chgData name="Said Nabi Lecturer FCSE" userId="22162f9c-d122-430c-b6e9-ac8024b7b6c6" providerId="ADAL" clId="{4BB67261-876E-BB43-852E-3A380E153A68}" dt="2025-09-01T11:09:25.011" v="31" actId="2696"/>
        <pc:sldMkLst>
          <pc:docMk/>
          <pc:sldMk cId="356664864" sldId="984"/>
        </pc:sldMkLst>
      </pc:sldChg>
      <pc:sldChg chg="del">
        <pc:chgData name="Said Nabi Lecturer FCSE" userId="22162f9c-d122-430c-b6e9-ac8024b7b6c6" providerId="ADAL" clId="{4BB67261-876E-BB43-852E-3A380E153A68}" dt="2025-09-01T11:09:26.442" v="32" actId="2696"/>
        <pc:sldMkLst>
          <pc:docMk/>
          <pc:sldMk cId="3363809001" sldId="985"/>
        </pc:sldMkLst>
      </pc:sldChg>
      <pc:sldChg chg="del">
        <pc:chgData name="Said Nabi Lecturer FCSE" userId="22162f9c-d122-430c-b6e9-ac8024b7b6c6" providerId="ADAL" clId="{4BB67261-876E-BB43-852E-3A380E153A68}" dt="2025-09-01T11:09:41.705" v="33" actId="2696"/>
        <pc:sldMkLst>
          <pc:docMk/>
          <pc:sldMk cId="1715294902" sldId="986"/>
        </pc:sldMkLst>
      </pc:sldChg>
      <pc:sldChg chg="del">
        <pc:chgData name="Said Nabi Lecturer FCSE" userId="22162f9c-d122-430c-b6e9-ac8024b7b6c6" providerId="ADAL" clId="{4BB67261-876E-BB43-852E-3A380E153A68}" dt="2025-09-01T11:09:47.761" v="34" actId="2696"/>
        <pc:sldMkLst>
          <pc:docMk/>
          <pc:sldMk cId="2093542987" sldId="987"/>
        </pc:sldMkLst>
      </pc:sldChg>
      <pc:sldChg chg="del">
        <pc:chgData name="Said Nabi Lecturer FCSE" userId="22162f9c-d122-430c-b6e9-ac8024b7b6c6" providerId="ADAL" clId="{4BB67261-876E-BB43-852E-3A380E153A68}" dt="2025-09-01T11:09:52.944" v="37" actId="2696"/>
        <pc:sldMkLst>
          <pc:docMk/>
          <pc:sldMk cId="2750628749" sldId="988"/>
        </pc:sldMkLst>
      </pc:sldChg>
      <pc:sldChg chg="del">
        <pc:chgData name="Said Nabi Lecturer FCSE" userId="22162f9c-d122-430c-b6e9-ac8024b7b6c6" providerId="ADAL" clId="{4BB67261-876E-BB43-852E-3A380E153A68}" dt="2025-09-01T11:09:56.469" v="38" actId="2696"/>
        <pc:sldMkLst>
          <pc:docMk/>
          <pc:sldMk cId="1315347802" sldId="989"/>
        </pc:sldMkLst>
      </pc:sldChg>
      <pc:sldChg chg="del">
        <pc:chgData name="Said Nabi Lecturer FCSE" userId="22162f9c-d122-430c-b6e9-ac8024b7b6c6" providerId="ADAL" clId="{4BB67261-876E-BB43-852E-3A380E153A68}" dt="2025-09-01T11:09:57.399" v="39" actId="2696"/>
        <pc:sldMkLst>
          <pc:docMk/>
          <pc:sldMk cId="3967579310" sldId="990"/>
        </pc:sldMkLst>
      </pc:sldChg>
      <pc:sldChg chg="del">
        <pc:chgData name="Said Nabi Lecturer FCSE" userId="22162f9c-d122-430c-b6e9-ac8024b7b6c6" providerId="ADAL" clId="{4BB67261-876E-BB43-852E-3A380E153A68}" dt="2025-09-01T11:09:58.186" v="40" actId="2696"/>
        <pc:sldMkLst>
          <pc:docMk/>
          <pc:sldMk cId="3792382343" sldId="993"/>
        </pc:sldMkLst>
      </pc:sldChg>
      <pc:sldChg chg="modSp del mod">
        <pc:chgData name="Said Nabi Lecturer FCSE" userId="22162f9c-d122-430c-b6e9-ac8024b7b6c6" providerId="ADAL" clId="{4BB67261-876E-BB43-852E-3A380E153A68}" dt="2025-09-01T14:21:24.792" v="513" actId="2696"/>
        <pc:sldMkLst>
          <pc:docMk/>
          <pc:sldMk cId="3628383965" sldId="994"/>
        </pc:sldMkLst>
      </pc:sldChg>
      <pc:sldChg chg="del">
        <pc:chgData name="Said Nabi Lecturer FCSE" userId="22162f9c-d122-430c-b6e9-ac8024b7b6c6" providerId="ADAL" clId="{4BB67261-876E-BB43-852E-3A380E153A68}" dt="2025-09-01T14:21:24.822" v="514" actId="2696"/>
        <pc:sldMkLst>
          <pc:docMk/>
          <pc:sldMk cId="3822117278" sldId="995"/>
        </pc:sldMkLst>
      </pc:sldChg>
      <pc:sldChg chg="del">
        <pc:chgData name="Said Nabi Lecturer FCSE" userId="22162f9c-d122-430c-b6e9-ac8024b7b6c6" providerId="ADAL" clId="{4BB67261-876E-BB43-852E-3A380E153A68}" dt="2025-09-01T14:21:24.840" v="515" actId="2696"/>
        <pc:sldMkLst>
          <pc:docMk/>
          <pc:sldMk cId="3856239199" sldId="996"/>
        </pc:sldMkLst>
      </pc:sldChg>
      <pc:sldChg chg="del">
        <pc:chgData name="Said Nabi Lecturer FCSE" userId="22162f9c-d122-430c-b6e9-ac8024b7b6c6" providerId="ADAL" clId="{4BB67261-876E-BB43-852E-3A380E153A68}" dt="2025-09-01T14:21:24.849" v="516" actId="2696"/>
        <pc:sldMkLst>
          <pc:docMk/>
          <pc:sldMk cId="3946995506" sldId="997"/>
        </pc:sldMkLst>
      </pc:sldChg>
      <pc:sldChg chg="modNotesTx">
        <pc:chgData name="Said Nabi Lecturer FCSE" userId="22162f9c-d122-430c-b6e9-ac8024b7b6c6" providerId="ADAL" clId="{4BB67261-876E-BB43-852E-3A380E153A68}" dt="2025-09-01T14:49:19.463" v="782" actId="20577"/>
        <pc:sldMkLst>
          <pc:docMk/>
          <pc:sldMk cId="1924469345" sldId="999"/>
        </pc:sldMkLst>
      </pc:sldChg>
      <pc:sldChg chg="del">
        <pc:chgData name="Said Nabi Lecturer FCSE" userId="22162f9c-d122-430c-b6e9-ac8024b7b6c6" providerId="ADAL" clId="{4BB67261-876E-BB43-852E-3A380E153A68}" dt="2025-09-01T11:08:36.893" v="22" actId="2696"/>
        <pc:sldMkLst>
          <pc:docMk/>
          <pc:sldMk cId="272796801" sldId="1000"/>
        </pc:sldMkLst>
      </pc:sldChg>
      <pc:sldChg chg="del">
        <pc:chgData name="Said Nabi Lecturer FCSE" userId="22162f9c-d122-430c-b6e9-ac8024b7b6c6" providerId="ADAL" clId="{4BB67261-876E-BB43-852E-3A380E153A68}" dt="2025-09-01T11:08:38.398" v="23" actId="2696"/>
        <pc:sldMkLst>
          <pc:docMk/>
          <pc:sldMk cId="3295269768" sldId="1002"/>
        </pc:sldMkLst>
      </pc:sldChg>
      <pc:sldChg chg="modNotesTx">
        <pc:chgData name="Said Nabi Lecturer FCSE" userId="22162f9c-d122-430c-b6e9-ac8024b7b6c6" providerId="ADAL" clId="{4BB67261-876E-BB43-852E-3A380E153A68}" dt="2025-09-01T10:42:49.924" v="15" actId="20577"/>
        <pc:sldMkLst>
          <pc:docMk/>
          <pc:sldMk cId="4115919602" sldId="1003"/>
        </pc:sldMkLst>
      </pc:sldChg>
      <pc:sldChg chg="modNotesTx">
        <pc:chgData name="Said Nabi Lecturer FCSE" userId="22162f9c-d122-430c-b6e9-ac8024b7b6c6" providerId="ADAL" clId="{4BB67261-876E-BB43-852E-3A380E153A68}" dt="2025-09-01T10:42:41.327" v="14" actId="20577"/>
        <pc:sldMkLst>
          <pc:docMk/>
          <pc:sldMk cId="1499486153" sldId="1004"/>
        </pc:sldMkLst>
      </pc:sldChg>
      <pc:sldChg chg="modSp mod modAnim">
        <pc:chgData name="Said Nabi Lecturer FCSE" userId="22162f9c-d122-430c-b6e9-ac8024b7b6c6" providerId="ADAL" clId="{4BB67261-876E-BB43-852E-3A380E153A68}" dt="2025-09-01T11:01:35.775" v="21"/>
        <pc:sldMkLst>
          <pc:docMk/>
          <pc:sldMk cId="3360933579" sldId="1005"/>
        </pc:sldMkLst>
      </pc:sldChg>
      <pc:sldChg chg="del">
        <pc:chgData name="Said Nabi Lecturer FCSE" userId="22162f9c-d122-430c-b6e9-ac8024b7b6c6" providerId="ADAL" clId="{4BB67261-876E-BB43-852E-3A380E153A68}" dt="2025-09-01T12:04:17.054" v="95" actId="2696"/>
        <pc:sldMkLst>
          <pc:docMk/>
          <pc:sldMk cId="735344175" sldId="1006"/>
        </pc:sldMkLst>
      </pc:sldChg>
      <pc:sldChg chg="del">
        <pc:chgData name="Said Nabi Lecturer FCSE" userId="22162f9c-d122-430c-b6e9-ac8024b7b6c6" providerId="ADAL" clId="{4BB67261-876E-BB43-852E-3A380E153A68}" dt="2025-09-01T11:08:40.235" v="24" actId="2696"/>
        <pc:sldMkLst>
          <pc:docMk/>
          <pc:sldMk cId="2232979645" sldId="1007"/>
        </pc:sldMkLst>
      </pc:sldChg>
      <pc:sldChg chg="del">
        <pc:chgData name="Said Nabi Lecturer FCSE" userId="22162f9c-d122-430c-b6e9-ac8024b7b6c6" providerId="ADAL" clId="{4BB67261-876E-BB43-852E-3A380E153A68}" dt="2025-09-01T11:09:12.709" v="26" actId="2696"/>
        <pc:sldMkLst>
          <pc:docMk/>
          <pc:sldMk cId="1219831740" sldId="1010"/>
        </pc:sldMkLst>
      </pc:sldChg>
      <pc:sldChg chg="del">
        <pc:chgData name="Said Nabi Lecturer FCSE" userId="22162f9c-d122-430c-b6e9-ac8024b7b6c6" providerId="ADAL" clId="{4BB67261-876E-BB43-852E-3A380E153A68}" dt="2025-09-01T11:09:50.200" v="36" actId="2696"/>
        <pc:sldMkLst>
          <pc:docMk/>
          <pc:sldMk cId="3355587646" sldId="1011"/>
        </pc:sldMkLst>
      </pc:sldChg>
      <pc:sldChg chg="del">
        <pc:chgData name="Said Nabi Lecturer FCSE" userId="22162f9c-d122-430c-b6e9-ac8024b7b6c6" providerId="ADAL" clId="{4BB67261-876E-BB43-852E-3A380E153A68}" dt="2025-09-01T11:09:48.853" v="35" actId="2696"/>
        <pc:sldMkLst>
          <pc:docMk/>
          <pc:sldMk cId="180529862" sldId="1012"/>
        </pc:sldMkLst>
      </pc:sldChg>
      <pc:sldChg chg="modSp modNotesTx">
        <pc:chgData name="Said Nabi Lecturer FCSE" userId="22162f9c-d122-430c-b6e9-ac8024b7b6c6" providerId="ADAL" clId="{4BB67261-876E-BB43-852E-3A380E153A68}" dt="2025-09-02T02:37:34.304" v="1104" actId="20577"/>
        <pc:sldMkLst>
          <pc:docMk/>
          <pc:sldMk cId="1080780034" sldId="1014"/>
        </pc:sldMkLst>
      </pc:sldChg>
      <pc:sldChg chg="modSp mod ord modNotesTx">
        <pc:chgData name="Said Nabi Lecturer FCSE" userId="22162f9c-d122-430c-b6e9-ac8024b7b6c6" providerId="ADAL" clId="{4BB67261-876E-BB43-852E-3A380E153A68}" dt="2025-09-02T04:44:52.611" v="1151" actId="20577"/>
        <pc:sldMkLst>
          <pc:docMk/>
          <pc:sldMk cId="119534889" sldId="1015"/>
        </pc:sldMkLst>
      </pc:sldChg>
      <pc:sldChg chg="modNotesTx">
        <pc:chgData name="Said Nabi Lecturer FCSE" userId="22162f9c-d122-430c-b6e9-ac8024b7b6c6" providerId="ADAL" clId="{4BB67261-876E-BB43-852E-3A380E153A68}" dt="2025-09-02T02:22:14.275" v="107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4BB67261-876E-BB43-852E-3A380E153A68}" dt="2025-09-02T02:49:16.334" v="1115" actId="20577"/>
        <pc:sldMkLst>
          <pc:docMk/>
          <pc:sldMk cId="4008987210" sldId="1018"/>
        </pc:sldMkLst>
      </pc:sldChg>
      <pc:sldChg chg="modAnim">
        <pc:chgData name="Said Nabi Lecturer FCSE" userId="22162f9c-d122-430c-b6e9-ac8024b7b6c6" providerId="ADAL" clId="{4BB67261-876E-BB43-852E-3A380E153A68}" dt="2025-09-01T11:51:54.587" v="54"/>
        <pc:sldMkLst>
          <pc:docMk/>
          <pc:sldMk cId="0" sldId="1027"/>
        </pc:sldMkLst>
      </pc:sldChg>
      <pc:sldChg chg="modSp mod">
        <pc:chgData name="Said Nabi Lecturer FCSE" userId="22162f9c-d122-430c-b6e9-ac8024b7b6c6" providerId="ADAL" clId="{4BB67261-876E-BB43-852E-3A380E153A68}" dt="2025-09-01T11:53:08.337" v="59" actId="107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4BB67261-876E-BB43-852E-3A380E153A68}" dt="2025-09-01T11:53:45.991" v="61" actId="2696"/>
        <pc:sldMkLst>
          <pc:docMk/>
          <pc:sldMk cId="0" sldId="1029"/>
        </pc:sldMkLst>
      </pc:sldChg>
      <pc:sldChg chg="modSp mod">
        <pc:chgData name="Said Nabi Lecturer FCSE" userId="22162f9c-d122-430c-b6e9-ac8024b7b6c6" providerId="ADAL" clId="{4BB67261-876E-BB43-852E-3A380E153A68}" dt="2025-09-01T11:54:08.383" v="63" actId="107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4BB67261-876E-BB43-852E-3A380E153A68}" dt="2025-09-01T11:54:27.150" v="64" actId="2696"/>
        <pc:sldMkLst>
          <pc:docMk/>
          <pc:sldMk cId="0" sldId="1033"/>
        </pc:sldMkLst>
      </pc:sldChg>
      <pc:sldChg chg="modSp mod">
        <pc:chgData name="Said Nabi Lecturer FCSE" userId="22162f9c-d122-430c-b6e9-ac8024b7b6c6" providerId="ADAL" clId="{4BB67261-876E-BB43-852E-3A380E153A68}" dt="2025-09-01T11:54:59.710" v="65" actId="20577"/>
        <pc:sldMkLst>
          <pc:docMk/>
          <pc:sldMk cId="0" sldId="1035"/>
        </pc:sldMkLst>
      </pc:sldChg>
      <pc:sldChg chg="addSp delSp modSp new mod modAnim modNotesTx">
        <pc:chgData name="Said Nabi Lecturer FCSE" userId="22162f9c-d122-430c-b6e9-ac8024b7b6c6" providerId="ADAL" clId="{4BB67261-876E-BB43-852E-3A380E153A68}" dt="2025-09-04T06:19:53.242" v="2041" actId="1038"/>
        <pc:sldMkLst>
          <pc:docMk/>
          <pc:sldMk cId="3743872550" sldId="1087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43:01.010" v="1465" actId="20577"/>
        <pc:sldMkLst>
          <pc:docMk/>
          <pc:sldMk cId="1272923949" sldId="1088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1:36.919" v="1478" actId="20577"/>
        <pc:sldMkLst>
          <pc:docMk/>
          <pc:sldMk cId="2352186006" sldId="1089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9:14.047" v="1511" actId="20577"/>
        <pc:sldMkLst>
          <pc:docMk/>
          <pc:sldMk cId="4128206454" sldId="1090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07:39.490" v="1517" actId="20577"/>
        <pc:sldMkLst>
          <pc:docMk/>
          <pc:sldMk cId="3666468635" sldId="1091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15:23.944" v="1519" actId="113"/>
        <pc:sldMkLst>
          <pc:docMk/>
          <pc:sldMk cId="2820613432" sldId="1092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21:33.608" v="1537" actId="20577"/>
        <pc:sldMkLst>
          <pc:docMk/>
          <pc:sldMk cId="567274588" sldId="1093"/>
        </pc:sldMkLst>
      </pc:sldChg>
      <pc:sldChg chg="addSp modSp add mod modAnim modNotesTx">
        <pc:chgData name="Said Nabi Lecturer FCSE" userId="22162f9c-d122-430c-b6e9-ac8024b7b6c6" providerId="ADAL" clId="{4BB67261-876E-BB43-852E-3A380E153A68}" dt="2025-09-04T04:54:01.960" v="1612" actId="113"/>
        <pc:sldMkLst>
          <pc:docMk/>
          <pc:sldMk cId="2855046258" sldId="1094"/>
        </pc:sldMkLst>
      </pc:sldChg>
      <pc:sldChg chg="delSp modSp add mod modAnim modNotesTx">
        <pc:chgData name="Said Nabi Lecturer FCSE" userId="22162f9c-d122-430c-b6e9-ac8024b7b6c6" providerId="ADAL" clId="{4BB67261-876E-BB43-852E-3A380E153A68}" dt="2025-09-04T05:13:30.732" v="1616" actId="20577"/>
        <pc:sldMkLst>
          <pc:docMk/>
          <pc:sldMk cId="1422029074" sldId="1095"/>
        </pc:sldMkLst>
      </pc:sldChg>
      <pc:sldChg chg="modSp add modAnim modNotesTx">
        <pc:chgData name="Said Nabi Lecturer FCSE" userId="22162f9c-d122-430c-b6e9-ac8024b7b6c6" providerId="ADAL" clId="{4BB67261-876E-BB43-852E-3A380E153A68}" dt="2025-09-04T05:22:35.095" v="1632" actId="313"/>
        <pc:sldMkLst>
          <pc:docMk/>
          <pc:sldMk cId="4040303492" sldId="1096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5:52:58.573" v="1795" actId="313"/>
        <pc:sldMkLst>
          <pc:docMk/>
          <pc:sldMk cId="3622696953" sldId="1097"/>
        </pc:sldMkLst>
        <pc:spChg chg="mod">
          <ac:chgData name="Said Nabi Lecturer FCSE" userId="22162f9c-d122-430c-b6e9-ac8024b7b6c6" providerId="ADAL" clId="{4BB67261-876E-BB43-852E-3A380E153A68}" dt="2025-09-04T05:41:05.454" v="1770" actId="207"/>
          <ac:spMkLst>
            <pc:docMk/>
            <pc:sldMk cId="3622696953" sldId="1097"/>
            <ac:spMk id="5" creationId="{D75232F2-FD1E-06D2-59E1-84DC90EB6CED}"/>
          </ac:spMkLst>
        </pc:spChg>
        <pc:spChg chg="mod">
          <ac:chgData name="Said Nabi Lecturer FCSE" userId="22162f9c-d122-430c-b6e9-ac8024b7b6c6" providerId="ADAL" clId="{4BB67261-876E-BB43-852E-3A380E153A68}" dt="2025-09-04T05:25:23.181" v="1650" actId="20577"/>
          <ac:spMkLst>
            <pc:docMk/>
            <pc:sldMk cId="3622696953" sldId="1097"/>
            <ac:spMk id="6" creationId="{746DCCDD-466B-CE07-18A0-F143DB294432}"/>
          </ac:spMkLst>
        </pc:spChg>
      </pc:sldChg>
      <pc:sldChg chg="new del">
        <pc:chgData name="Said Nabi Lecturer FCSE" userId="22162f9c-d122-430c-b6e9-ac8024b7b6c6" providerId="ADAL" clId="{4BB67261-876E-BB43-852E-3A380E153A68}" dt="2025-09-04T05:36:56.077" v="1718" actId="2696"/>
        <pc:sldMkLst>
          <pc:docMk/>
          <pc:sldMk cId="1113432432" sldId="1098"/>
        </pc:sldMkLst>
      </pc:sldChg>
      <pc:sldChg chg="modSp add mod modNotesTx">
        <pc:chgData name="Said Nabi Lecturer FCSE" userId="22162f9c-d122-430c-b6e9-ac8024b7b6c6" providerId="ADAL" clId="{4BB67261-876E-BB43-852E-3A380E153A68}" dt="2025-09-04T06:05:42.181" v="2022" actId="20577"/>
        <pc:sldMkLst>
          <pc:docMk/>
          <pc:sldMk cId="3760669795" sldId="1098"/>
        </pc:sldMkLst>
        <pc:spChg chg="mod">
          <ac:chgData name="Said Nabi Lecturer FCSE" userId="22162f9c-d122-430c-b6e9-ac8024b7b6c6" providerId="ADAL" clId="{4BB67261-876E-BB43-852E-3A380E153A68}" dt="2025-09-04T06:03:40.996" v="1856" actId="1076"/>
          <ac:spMkLst>
            <pc:docMk/>
            <pc:sldMk cId="3760669795" sldId="1098"/>
            <ac:spMk id="5" creationId="{B105DE99-8439-4876-783B-35511106B6FA}"/>
          </ac:spMkLst>
        </pc:spChg>
        <pc:spChg chg="mod">
          <ac:chgData name="Said Nabi Lecturer FCSE" userId="22162f9c-d122-430c-b6e9-ac8024b7b6c6" providerId="ADAL" clId="{4BB67261-876E-BB43-852E-3A380E153A68}" dt="2025-09-04T05:37:07.559" v="1729" actId="5793"/>
          <ac:spMkLst>
            <pc:docMk/>
            <pc:sldMk cId="3760669795" sldId="1098"/>
            <ac:spMk id="6" creationId="{0B9F32FC-9C3A-2B9A-4EF3-64856F4D772F}"/>
          </ac:spMkLst>
        </pc:spChg>
      </pc:sldChg>
      <pc:sldChg chg="add modNotesTx">
        <pc:chgData name="Said Nabi Lecturer FCSE" userId="22162f9c-d122-430c-b6e9-ac8024b7b6c6" providerId="ADAL" clId="{4BB67261-876E-BB43-852E-3A380E153A68}" dt="2025-09-04T06:21:33.859" v="2043" actId="20577"/>
        <pc:sldMkLst>
          <pc:docMk/>
          <pc:sldMk cId="4089081624" sldId="1099"/>
        </pc:sldMkLst>
      </pc:sldChg>
      <pc:sldChg chg="modSp add mod modAnim">
        <pc:chgData name="Said Nabi Lecturer FCSE" userId="22162f9c-d122-430c-b6e9-ac8024b7b6c6" providerId="ADAL" clId="{4BB67261-876E-BB43-852E-3A380E153A68}" dt="2025-09-05T09:04:22.578" v="2151" actId="1076"/>
        <pc:sldMkLst>
          <pc:docMk/>
          <pc:sldMk cId="1038352189" sldId="1100"/>
        </pc:sldMkLst>
        <pc:spChg chg="mod">
          <ac:chgData name="Said Nabi Lecturer FCSE" userId="22162f9c-d122-430c-b6e9-ac8024b7b6c6" providerId="ADAL" clId="{4BB67261-876E-BB43-852E-3A380E153A68}" dt="2025-09-05T09:03:52.519" v="2091" actId="20577"/>
          <ac:spMkLst>
            <pc:docMk/>
            <pc:sldMk cId="1038352189" sldId="1100"/>
            <ac:spMk id="5" creationId="{9FB0F585-811C-D0DB-9190-D568E99BC800}"/>
          </ac:spMkLst>
        </pc:spChg>
      </pc:sldChg>
      <pc:sldChg chg="modSp add mod modNotesTx">
        <pc:chgData name="Said Nabi Lecturer FCSE" userId="22162f9c-d122-430c-b6e9-ac8024b7b6c6" providerId="ADAL" clId="{4BB67261-876E-BB43-852E-3A380E153A68}" dt="2025-09-05T09:25:36.373" v="2262" actId="20577"/>
        <pc:sldMkLst>
          <pc:docMk/>
          <pc:sldMk cId="4279825855" sldId="1101"/>
        </pc:sldMkLst>
        <pc:spChg chg="mod">
          <ac:chgData name="Said Nabi Lecturer FCSE" userId="22162f9c-d122-430c-b6e9-ac8024b7b6c6" providerId="ADAL" clId="{4BB67261-876E-BB43-852E-3A380E153A68}" dt="2025-09-05T09:19:27.085" v="2231" actId="113"/>
          <ac:spMkLst>
            <pc:docMk/>
            <pc:sldMk cId="4279825855" sldId="1101"/>
            <ac:spMk id="5" creationId="{6C3BDE94-C553-40EB-4F23-3C751252B1AD}"/>
          </ac:spMkLst>
        </pc:spChg>
        <pc:spChg chg="mod">
          <ac:chgData name="Said Nabi Lecturer FCSE" userId="22162f9c-d122-430c-b6e9-ac8024b7b6c6" providerId="ADAL" clId="{4BB67261-876E-BB43-852E-3A380E153A68}" dt="2025-09-05T09:04:55.347" v="2180" actId="20577"/>
          <ac:spMkLst>
            <pc:docMk/>
            <pc:sldMk cId="4279825855" sldId="1101"/>
            <ac:spMk id="6" creationId="{BDDBAF77-679C-D395-4568-C3656C4BAA0D}"/>
          </ac:spMkLst>
        </pc:spChg>
      </pc:sldChg>
      <pc:sldChg chg="addSp modSp add mod modNotesTx">
        <pc:chgData name="Said Nabi Lecturer FCSE" userId="22162f9c-d122-430c-b6e9-ac8024b7b6c6" providerId="ADAL" clId="{4BB67261-876E-BB43-852E-3A380E153A68}" dt="2025-09-05T09:24:51.371" v="2261" actId="1076"/>
        <pc:sldMkLst>
          <pc:docMk/>
          <pc:sldMk cId="599551991" sldId="1102"/>
        </pc:sldMkLst>
        <pc:spChg chg="mod">
          <ac:chgData name="Said Nabi Lecturer FCSE" userId="22162f9c-d122-430c-b6e9-ac8024b7b6c6" providerId="ADAL" clId="{4BB67261-876E-BB43-852E-3A380E153A68}" dt="2025-09-05T09:22:42.088" v="2258" actId="207"/>
          <ac:spMkLst>
            <pc:docMk/>
            <pc:sldMk cId="599551991" sldId="1102"/>
            <ac:spMk id="5" creationId="{9369C803-33AA-FF7D-C6DE-454316AC4B0C}"/>
          </ac:spMkLst>
        </pc:spChg>
        <pc:spChg chg="mod">
          <ac:chgData name="Said Nabi Lecturer FCSE" userId="22162f9c-d122-430c-b6e9-ac8024b7b6c6" providerId="ADAL" clId="{4BB67261-876E-BB43-852E-3A380E153A68}" dt="2025-09-05T09:20:26.062" v="2240" actId="20577"/>
          <ac:spMkLst>
            <pc:docMk/>
            <pc:sldMk cId="599551991" sldId="1102"/>
            <ac:spMk id="6" creationId="{B3465FE0-07B7-50D6-E18C-BC93C972ACF7}"/>
          </ac:spMkLst>
        </pc:spChg>
        <pc:picChg chg="add mod">
          <ac:chgData name="Said Nabi Lecturer FCSE" userId="22162f9c-d122-430c-b6e9-ac8024b7b6c6" providerId="ADAL" clId="{4BB67261-876E-BB43-852E-3A380E153A68}" dt="2025-09-05T09:24:51.371" v="2261" actId="1076"/>
          <ac:picMkLst>
            <pc:docMk/>
            <pc:sldMk cId="599551991" sldId="1102"/>
            <ac:picMk id="1026" creationId="{0C83B6F7-21EA-2259-8DEA-5C9E61E894B5}"/>
          </ac:picMkLst>
        </pc:picChg>
      </pc:sldChg>
      <pc:sldChg chg="delSp modSp add mod">
        <pc:chgData name="Said Nabi Lecturer FCSE" userId="22162f9c-d122-430c-b6e9-ac8024b7b6c6" providerId="ADAL" clId="{4BB67261-876E-BB43-852E-3A380E153A68}" dt="2025-09-06T03:56:33.944" v="2422" actId="20577"/>
        <pc:sldMkLst>
          <pc:docMk/>
          <pc:sldMk cId="2514025918" sldId="1103"/>
        </pc:sldMkLst>
        <pc:spChg chg="mod">
          <ac:chgData name="Said Nabi Lecturer FCSE" userId="22162f9c-d122-430c-b6e9-ac8024b7b6c6" providerId="ADAL" clId="{4BB67261-876E-BB43-852E-3A380E153A68}" dt="2025-09-06T03:56:33.944" v="2422" actId="20577"/>
          <ac:spMkLst>
            <pc:docMk/>
            <pc:sldMk cId="2514025918" sldId="1103"/>
            <ac:spMk id="5" creationId="{A1D427AF-8262-C68E-D14B-04316B00BF12}"/>
          </ac:spMkLst>
        </pc:spChg>
        <pc:spChg chg="mod">
          <ac:chgData name="Said Nabi Lecturer FCSE" userId="22162f9c-d122-430c-b6e9-ac8024b7b6c6" providerId="ADAL" clId="{4BB67261-876E-BB43-852E-3A380E153A68}" dt="2025-09-05T09:26:32.531" v="2265" actId="20577"/>
          <ac:spMkLst>
            <pc:docMk/>
            <pc:sldMk cId="2514025918" sldId="1103"/>
            <ac:spMk id="6" creationId="{190788A0-5059-1C1F-25C2-0EBD301ABC7C}"/>
          </ac:spMkLst>
        </pc:spChg>
      </pc:sldChg>
      <pc:sldChg chg="modSp add mod">
        <pc:chgData name="Said Nabi Lecturer FCSE" userId="22162f9c-d122-430c-b6e9-ac8024b7b6c6" providerId="ADAL" clId="{4BB67261-876E-BB43-852E-3A380E153A68}" dt="2025-09-06T04:04:33.991" v="2465" actId="20577"/>
        <pc:sldMkLst>
          <pc:docMk/>
          <pc:sldMk cId="858104786" sldId="1104"/>
        </pc:sldMkLst>
        <pc:spChg chg="mod">
          <ac:chgData name="Said Nabi Lecturer FCSE" userId="22162f9c-d122-430c-b6e9-ac8024b7b6c6" providerId="ADAL" clId="{4BB67261-876E-BB43-852E-3A380E153A68}" dt="2025-09-06T04:02:07.075" v="2454" actId="207"/>
          <ac:spMkLst>
            <pc:docMk/>
            <pc:sldMk cId="858104786" sldId="1104"/>
            <ac:spMk id="5" creationId="{0EE2C120-9791-5828-8278-7317A57F9426}"/>
          </ac:spMkLst>
        </pc:spChg>
        <pc:spChg chg="mod">
          <ac:chgData name="Said Nabi Lecturer FCSE" userId="22162f9c-d122-430c-b6e9-ac8024b7b6c6" providerId="ADAL" clId="{4BB67261-876E-BB43-852E-3A380E153A68}" dt="2025-09-06T04:04:33.991" v="2465" actId="20577"/>
          <ac:spMkLst>
            <pc:docMk/>
            <pc:sldMk cId="858104786" sldId="1104"/>
            <ac:spMk id="6" creationId="{1143F52C-BDB1-6703-4A4D-ED9C244B8101}"/>
          </ac:spMkLst>
        </pc:spChg>
      </pc:sldChg>
      <pc:sldChg chg="modSp add mod">
        <pc:chgData name="Said Nabi Lecturer FCSE" userId="22162f9c-d122-430c-b6e9-ac8024b7b6c6" providerId="ADAL" clId="{4BB67261-876E-BB43-852E-3A380E153A68}" dt="2025-09-06T04:26:43.004" v="2535" actId="1076"/>
        <pc:sldMkLst>
          <pc:docMk/>
          <pc:sldMk cId="3344359515" sldId="1105"/>
        </pc:sldMkLst>
        <pc:spChg chg="mod">
          <ac:chgData name="Said Nabi Lecturer FCSE" userId="22162f9c-d122-430c-b6e9-ac8024b7b6c6" providerId="ADAL" clId="{4BB67261-876E-BB43-852E-3A380E153A68}" dt="2025-09-06T04:07:35.887" v="2500" actId="207"/>
          <ac:spMkLst>
            <pc:docMk/>
            <pc:sldMk cId="3344359515" sldId="1105"/>
            <ac:spMk id="5" creationId="{E48ED3AD-AB9D-4902-82F2-09B3F283F0C5}"/>
          </ac:spMkLst>
        </pc:spChg>
        <pc:spChg chg="mod">
          <ac:chgData name="Said Nabi Lecturer FCSE" userId="22162f9c-d122-430c-b6e9-ac8024b7b6c6" providerId="ADAL" clId="{4BB67261-876E-BB43-852E-3A380E153A68}" dt="2025-09-06T04:26:43.004" v="2535" actId="1076"/>
          <ac:spMkLst>
            <pc:docMk/>
            <pc:sldMk cId="3344359515" sldId="1105"/>
            <ac:spMk id="6" creationId="{26FCD617-9B6E-8C84-4DEF-3629B5E470AD}"/>
          </ac:spMkLst>
        </pc:spChg>
      </pc:sldChg>
      <pc:sldChg chg="addSp modSp add mod">
        <pc:chgData name="Said Nabi Lecturer FCSE" userId="22162f9c-d122-430c-b6e9-ac8024b7b6c6" providerId="ADAL" clId="{4BB67261-876E-BB43-852E-3A380E153A68}" dt="2025-09-06T04:29:00.955" v="2561" actId="207"/>
        <pc:sldMkLst>
          <pc:docMk/>
          <pc:sldMk cId="743226945" sldId="1106"/>
        </pc:sldMkLst>
        <pc:spChg chg="mod">
          <ac:chgData name="Said Nabi Lecturer FCSE" userId="22162f9c-d122-430c-b6e9-ac8024b7b6c6" providerId="ADAL" clId="{4BB67261-876E-BB43-852E-3A380E153A68}" dt="2025-09-06T04:29:00.955" v="2561" actId="207"/>
          <ac:spMkLst>
            <pc:docMk/>
            <pc:sldMk cId="743226945" sldId="1106"/>
            <ac:spMk id="5" creationId="{08704B9E-A4BD-B70B-D375-E5A86C33EF5B}"/>
          </ac:spMkLst>
        </pc:spChg>
        <pc:spChg chg="mod">
          <ac:chgData name="Said Nabi Lecturer FCSE" userId="22162f9c-d122-430c-b6e9-ac8024b7b6c6" providerId="ADAL" clId="{4BB67261-876E-BB43-852E-3A380E153A68}" dt="2025-09-06T04:28:08.655" v="2552" actId="1076"/>
          <ac:spMkLst>
            <pc:docMk/>
            <pc:sldMk cId="743226945" sldId="1106"/>
            <ac:spMk id="6" creationId="{0902A2F2-3D6D-7290-19B1-4A471B2E987E}"/>
          </ac:spMkLst>
        </pc:spChg>
        <pc:picChg chg="add mod">
          <ac:chgData name="Said Nabi Lecturer FCSE" userId="22162f9c-d122-430c-b6e9-ac8024b7b6c6" providerId="ADAL" clId="{4BB67261-876E-BB43-852E-3A380E153A68}" dt="2025-09-06T04:27:23.963" v="2541" actId="167"/>
          <ac:picMkLst>
            <pc:docMk/>
            <pc:sldMk cId="743226945" sldId="1106"/>
            <ac:picMk id="1026" creationId="{9F3D6432-47FD-3212-E92D-491118A7B863}"/>
          </ac:picMkLst>
        </pc:picChg>
      </pc:sldChg>
      <pc:sldChg chg="addSp delSp modSp add mod">
        <pc:chgData name="Said Nabi Lecturer FCSE" userId="22162f9c-d122-430c-b6e9-ac8024b7b6c6" providerId="ADAL" clId="{4BB67261-876E-BB43-852E-3A380E153A68}" dt="2025-09-06T04:44:23.674" v="2622"/>
        <pc:sldMkLst>
          <pc:docMk/>
          <pc:sldMk cId="3029821990" sldId="1107"/>
        </pc:sldMkLst>
      </pc:sldChg>
      <pc:sldChg chg="delSp modSp add mod">
        <pc:chgData name="Said Nabi Lecturer FCSE" userId="22162f9c-d122-430c-b6e9-ac8024b7b6c6" providerId="ADAL" clId="{4BB67261-876E-BB43-852E-3A380E153A68}" dt="2025-09-06T04:56:43.600" v="2635" actId="5793"/>
        <pc:sldMkLst>
          <pc:docMk/>
          <pc:sldMk cId="3280537614" sldId="1108"/>
        </pc:sldMkLst>
      </pc:sldChg>
      <pc:sldChg chg="addSp modSp add mod">
        <pc:chgData name="Said Nabi Lecturer FCSE" userId="22162f9c-d122-430c-b6e9-ac8024b7b6c6" providerId="ADAL" clId="{4BB67261-876E-BB43-852E-3A380E153A68}" dt="2025-09-06T05:09:18.185" v="2708" actId="108"/>
        <pc:sldMkLst>
          <pc:docMk/>
          <pc:sldMk cId="2214456818" sldId="1109"/>
        </pc:sldMkLst>
        <pc:spChg chg="add mod">
          <ac:chgData name="Said Nabi Lecturer FCSE" userId="22162f9c-d122-430c-b6e9-ac8024b7b6c6" providerId="ADAL" clId="{4BB67261-876E-BB43-852E-3A380E153A68}" dt="2025-09-06T05:05:28.781" v="2666" actId="167"/>
          <ac:spMkLst>
            <pc:docMk/>
            <pc:sldMk cId="2214456818" sldId="1109"/>
            <ac:spMk id="2" creationId="{93F5290C-E717-385A-6C87-F72F403CDADD}"/>
          </ac:spMkLst>
        </pc:spChg>
        <pc:spChg chg="mod">
          <ac:chgData name="Said Nabi Lecturer FCSE" userId="22162f9c-d122-430c-b6e9-ac8024b7b6c6" providerId="ADAL" clId="{4BB67261-876E-BB43-852E-3A380E153A68}" dt="2025-09-06T05:06:57.835" v="2675" actId="14100"/>
          <ac:spMkLst>
            <pc:docMk/>
            <pc:sldMk cId="2214456818" sldId="1109"/>
            <ac:spMk id="5" creationId="{CC015470-D019-14F1-8E1F-F0933C1E569A}"/>
          </ac:spMkLst>
        </pc:spChg>
        <pc:spChg chg="mod">
          <ac:chgData name="Said Nabi Lecturer FCSE" userId="22162f9c-d122-430c-b6e9-ac8024b7b6c6" providerId="ADAL" clId="{4BB67261-876E-BB43-852E-3A380E153A68}" dt="2025-09-06T04:59:41.504" v="2645" actId="20577"/>
          <ac:spMkLst>
            <pc:docMk/>
            <pc:sldMk cId="2214456818" sldId="1109"/>
            <ac:spMk id="6" creationId="{CBD1EC11-901F-12E9-B587-0D10478F4625}"/>
          </ac:spMkLst>
        </pc:spChg>
        <pc:spChg chg="add mod">
          <ac:chgData name="Said Nabi Lecturer FCSE" userId="22162f9c-d122-430c-b6e9-ac8024b7b6c6" providerId="ADAL" clId="{4BB67261-876E-BB43-852E-3A380E153A68}" dt="2025-09-06T05:09:18.185" v="2708" actId="108"/>
          <ac:spMkLst>
            <pc:docMk/>
            <pc:sldMk cId="2214456818" sldId="1109"/>
            <ac:spMk id="11" creationId="{5B0A68D3-436E-BF49-8158-67738DF6B8F5}"/>
          </ac:spMkLst>
        </pc:spChg>
        <pc:spChg chg="add mod">
          <ac:chgData name="Said Nabi Lecturer FCSE" userId="22162f9c-d122-430c-b6e9-ac8024b7b6c6" providerId="ADAL" clId="{4BB67261-876E-BB43-852E-3A380E153A68}" dt="2025-09-06T05:08:27.099" v="2700" actId="1076"/>
          <ac:spMkLst>
            <pc:docMk/>
            <pc:sldMk cId="2214456818" sldId="1109"/>
            <ac:spMk id="12" creationId="{48AD7671-ED39-9ED2-C7BC-91C737015F10}"/>
          </ac:spMkLst>
        </pc:spChg>
        <pc:spChg chg="add mod">
          <ac:chgData name="Said Nabi Lecturer FCSE" userId="22162f9c-d122-430c-b6e9-ac8024b7b6c6" providerId="ADAL" clId="{4BB67261-876E-BB43-852E-3A380E153A68}" dt="2025-09-06T05:09:07.846" v="2707" actId="1076"/>
          <ac:spMkLst>
            <pc:docMk/>
            <pc:sldMk cId="2214456818" sldId="1109"/>
            <ac:spMk id="13" creationId="{C6F95072-A9B7-A4E3-360B-88F61534D9B4}"/>
          </ac:spMkLst>
        </pc:spChg>
        <pc:cxnChg chg="add mod">
          <ac:chgData name="Said Nabi Lecturer FCSE" userId="22162f9c-d122-430c-b6e9-ac8024b7b6c6" providerId="ADAL" clId="{4BB67261-876E-BB43-852E-3A380E153A68}" dt="2025-09-06T05:06:10.332" v="2668" actId="1582"/>
          <ac:cxnSpMkLst>
            <pc:docMk/>
            <pc:sldMk cId="2214456818" sldId="1109"/>
            <ac:cxnSpMk id="4" creationId="{9B4974F3-BF98-A1B0-F0F0-704DC1335087}"/>
          </ac:cxnSpMkLst>
        </pc:cxnChg>
        <pc:cxnChg chg="add mod">
          <ac:chgData name="Said Nabi Lecturer FCSE" userId="22162f9c-d122-430c-b6e9-ac8024b7b6c6" providerId="ADAL" clId="{4BB67261-876E-BB43-852E-3A380E153A68}" dt="2025-09-06T05:06:39.016" v="2674" actId="14100"/>
          <ac:cxnSpMkLst>
            <pc:docMk/>
            <pc:sldMk cId="2214456818" sldId="1109"/>
            <ac:cxnSpMk id="7" creationId="{1B90A23D-A17D-34B4-5FC3-2D775E887505}"/>
          </ac:cxnSpMkLst>
        </pc:cxnChg>
      </pc:sldChg>
      <pc:sldChg chg="modSp add mod modNotesTx">
        <pc:chgData name="Said Nabi Lecturer FCSE" userId="22162f9c-d122-430c-b6e9-ac8024b7b6c6" providerId="ADAL" clId="{4BB67261-876E-BB43-852E-3A380E153A68}" dt="2025-09-06T05:18:34.731" v="2923" actId="20577"/>
        <pc:sldMkLst>
          <pc:docMk/>
          <pc:sldMk cId="1538422699" sldId="1110"/>
        </pc:sldMkLst>
      </pc:sldChg>
      <pc:sldChg chg="delSp modSp add mod modAnim">
        <pc:chgData name="Said Nabi Lecturer FCSE" userId="22162f9c-d122-430c-b6e9-ac8024b7b6c6" providerId="ADAL" clId="{4BB67261-876E-BB43-852E-3A380E153A68}" dt="2025-09-06T05:24:59.708" v="2969" actId="1076"/>
        <pc:sldMkLst>
          <pc:docMk/>
          <pc:sldMk cId="1707629631" sldId="1111"/>
        </pc:sldMkLst>
        <pc:spChg chg="mod">
          <ac:chgData name="Said Nabi Lecturer FCSE" userId="22162f9c-d122-430c-b6e9-ac8024b7b6c6" providerId="ADAL" clId="{4BB67261-876E-BB43-852E-3A380E153A68}" dt="2025-09-06T05:24:59.708" v="2969" actId="1076"/>
          <ac:spMkLst>
            <pc:docMk/>
            <pc:sldMk cId="1707629631" sldId="1111"/>
            <ac:spMk id="5" creationId="{48A1B772-CCE5-15E1-0436-1391D2F8FBB0}"/>
          </ac:spMkLst>
        </pc:spChg>
        <pc:spChg chg="mod">
          <ac:chgData name="Said Nabi Lecturer FCSE" userId="22162f9c-d122-430c-b6e9-ac8024b7b6c6" providerId="ADAL" clId="{4BB67261-876E-BB43-852E-3A380E153A68}" dt="2025-09-06T05:24:02.829" v="2951" actId="20577"/>
          <ac:spMkLst>
            <pc:docMk/>
            <pc:sldMk cId="1707629631" sldId="1111"/>
            <ac:spMk id="6" creationId="{69AAAD83-747D-801D-F3EC-35F91B240D89}"/>
          </ac:spMkLst>
        </pc:spChg>
      </pc:sldChg>
      <pc:sldChg chg="delSp modSp add mod modNotesTx">
        <pc:chgData name="Said Nabi Lecturer FCSE" userId="22162f9c-d122-430c-b6e9-ac8024b7b6c6" providerId="ADAL" clId="{4BB67261-876E-BB43-852E-3A380E153A68}" dt="2025-09-06T06:02:20.152" v="3087" actId="20577"/>
        <pc:sldMkLst>
          <pc:docMk/>
          <pc:sldMk cId="2460403975" sldId="1112"/>
        </pc:sldMkLst>
        <pc:spChg chg="mod">
          <ac:chgData name="Said Nabi Lecturer FCSE" userId="22162f9c-d122-430c-b6e9-ac8024b7b6c6" providerId="ADAL" clId="{4BB67261-876E-BB43-852E-3A380E153A68}" dt="2025-09-06T06:00:40.769" v="3066" actId="1076"/>
          <ac:spMkLst>
            <pc:docMk/>
            <pc:sldMk cId="2460403975" sldId="1112"/>
            <ac:spMk id="5" creationId="{CA2DBD77-457A-6D95-BC89-49B1AF8BD826}"/>
          </ac:spMkLst>
        </pc:spChg>
        <pc:spChg chg="mod">
          <ac:chgData name="Said Nabi Lecturer FCSE" userId="22162f9c-d122-430c-b6e9-ac8024b7b6c6" providerId="ADAL" clId="{4BB67261-876E-BB43-852E-3A380E153A68}" dt="2025-09-06T06:02:20.152" v="3087" actId="20577"/>
          <ac:spMkLst>
            <pc:docMk/>
            <pc:sldMk cId="2460403975" sldId="1112"/>
            <ac:spMk id="6" creationId="{8CB19A02-DECF-658D-957B-FEF59A01FBB9}"/>
          </ac:spMkLst>
        </pc:spChg>
        <pc:spChg chg="mod">
          <ac:chgData name="Said Nabi Lecturer FCSE" userId="22162f9c-d122-430c-b6e9-ac8024b7b6c6" providerId="ADAL" clId="{4BB67261-876E-BB43-852E-3A380E153A68}" dt="2025-09-06T06:00:23.160" v="3062" actId="20577"/>
          <ac:spMkLst>
            <pc:docMk/>
            <pc:sldMk cId="2460403975" sldId="1112"/>
            <ac:spMk id="11" creationId="{28F1EC36-4DC8-2A74-C634-4F531B1963D1}"/>
          </ac:spMkLst>
        </pc:spChg>
      </pc:sldChg>
      <pc:sldChg chg="addSp delSp modSp add mod delAnim modAnim">
        <pc:chgData name="Said Nabi Lecturer FCSE" userId="22162f9c-d122-430c-b6e9-ac8024b7b6c6" providerId="ADAL" clId="{4BB67261-876E-BB43-852E-3A380E153A68}" dt="2025-09-06T06:03:10.277" v="3103"/>
        <pc:sldMkLst>
          <pc:docMk/>
          <pc:sldMk cId="3693101677" sldId="1113"/>
        </pc:sldMkLst>
        <pc:spChg chg="add mod">
          <ac:chgData name="Said Nabi Lecturer FCSE" userId="22162f9c-d122-430c-b6e9-ac8024b7b6c6" providerId="ADAL" clId="{4BB67261-876E-BB43-852E-3A380E153A68}" dt="2025-09-06T06:03:10.277" v="3103"/>
          <ac:spMkLst>
            <pc:docMk/>
            <pc:sldMk cId="3693101677" sldId="1113"/>
            <ac:spMk id="4" creationId="{EEB13063-80C6-8178-ECAB-351B86E3B21C}"/>
          </ac:spMkLst>
        </pc:spChg>
      </pc:sldChg>
      <pc:sldChg chg="delSp modSp add mod">
        <pc:chgData name="Said Nabi Lecturer FCSE" userId="22162f9c-d122-430c-b6e9-ac8024b7b6c6" providerId="ADAL" clId="{4BB67261-876E-BB43-852E-3A380E153A68}" dt="2025-09-06T06:04:49.560" v="3115" actId="1076"/>
        <pc:sldMkLst>
          <pc:docMk/>
          <pc:sldMk cId="69748182" sldId="1114"/>
        </pc:sldMkLst>
        <pc:spChg chg="mod">
          <ac:chgData name="Said Nabi Lecturer FCSE" userId="22162f9c-d122-430c-b6e9-ac8024b7b6c6" providerId="ADAL" clId="{4BB67261-876E-BB43-852E-3A380E153A68}" dt="2025-09-06T06:04:40.496" v="3114" actId="1076"/>
          <ac:spMkLst>
            <pc:docMk/>
            <pc:sldMk cId="69748182" sldId="1114"/>
            <ac:spMk id="5" creationId="{320BA0D0-0F28-E3FC-9214-E582BE33B0FC}"/>
          </ac:spMkLst>
        </pc:spChg>
        <pc:spChg chg="mod">
          <ac:chgData name="Said Nabi Lecturer FCSE" userId="22162f9c-d122-430c-b6e9-ac8024b7b6c6" providerId="ADAL" clId="{4BB67261-876E-BB43-852E-3A380E153A68}" dt="2025-09-06T06:04:49.560" v="3115" actId="1076"/>
          <ac:spMkLst>
            <pc:docMk/>
            <pc:sldMk cId="69748182" sldId="1114"/>
            <ac:spMk id="6" creationId="{15CDB053-0807-379C-B82D-10329CEE5295}"/>
          </ac:spMkLst>
        </pc:spChg>
      </pc:sldChg>
      <pc:sldChg chg="modSp add mod">
        <pc:chgData name="Said Nabi Lecturer FCSE" userId="22162f9c-d122-430c-b6e9-ac8024b7b6c6" providerId="ADAL" clId="{4BB67261-876E-BB43-852E-3A380E153A68}" dt="2025-09-06T06:12:30.755" v="3181" actId="5793"/>
        <pc:sldMkLst>
          <pc:docMk/>
          <pc:sldMk cId="2296264458" sldId="1115"/>
        </pc:sldMkLst>
        <pc:spChg chg="mod">
          <ac:chgData name="Said Nabi Lecturer FCSE" userId="22162f9c-d122-430c-b6e9-ac8024b7b6c6" providerId="ADAL" clId="{4BB67261-876E-BB43-852E-3A380E153A68}" dt="2025-09-06T06:09:03.088" v="3150" actId="20577"/>
          <ac:spMkLst>
            <pc:docMk/>
            <pc:sldMk cId="2296264458" sldId="1115"/>
            <ac:spMk id="4" creationId="{7F15392B-EFD1-DADF-A4B2-0545CA810A65}"/>
          </ac:spMkLst>
        </pc:spChg>
        <pc:spChg chg="mod">
          <ac:chgData name="Said Nabi Lecturer FCSE" userId="22162f9c-d122-430c-b6e9-ac8024b7b6c6" providerId="ADAL" clId="{4BB67261-876E-BB43-852E-3A380E153A68}" dt="2025-09-06T06:12:30.755" v="3181" actId="5793"/>
          <ac:spMkLst>
            <pc:docMk/>
            <pc:sldMk cId="2296264458" sldId="1115"/>
            <ac:spMk id="5" creationId="{21FB6F16-03F8-21CC-56AD-851E2623653F}"/>
          </ac:spMkLst>
        </pc:spChg>
      </pc:sldChg>
      <pc:sldChg chg="addSp delSp modSp add mod">
        <pc:chgData name="Said Nabi Lecturer FCSE" userId="22162f9c-d122-430c-b6e9-ac8024b7b6c6" providerId="ADAL" clId="{4BB67261-876E-BB43-852E-3A380E153A68}" dt="2025-09-06T06:50:50.815" v="3223"/>
        <pc:sldMkLst>
          <pc:docMk/>
          <pc:sldMk cId="466852178" sldId="1116"/>
        </pc:sldMkLst>
        <pc:spChg chg="mod">
          <ac:chgData name="Said Nabi Lecturer FCSE" userId="22162f9c-d122-430c-b6e9-ac8024b7b6c6" providerId="ADAL" clId="{4BB67261-876E-BB43-852E-3A380E153A68}" dt="2025-09-06T06:13:35.046" v="3185" actId="1076"/>
          <ac:spMkLst>
            <pc:docMk/>
            <pc:sldMk cId="466852178" sldId="1116"/>
            <ac:spMk id="4" creationId="{0D3A1CF9-CA34-2BBF-4AA2-373DD15A7AAA}"/>
          </ac:spMkLst>
        </pc:spChg>
        <pc:spChg chg="mod">
          <ac:chgData name="Said Nabi Lecturer FCSE" userId="22162f9c-d122-430c-b6e9-ac8024b7b6c6" providerId="ADAL" clId="{4BB67261-876E-BB43-852E-3A380E153A68}" dt="2025-09-06T06:47:36.180" v="3221" actId="207"/>
          <ac:spMkLst>
            <pc:docMk/>
            <pc:sldMk cId="466852178" sldId="1116"/>
            <ac:spMk id="5" creationId="{26C52B12-EE8B-9BCD-635E-E3492444BAAC}"/>
          </ac:spMkLst>
        </pc:spChg>
      </pc:sldChg>
      <pc:sldChg chg="modSp add mod">
        <pc:chgData name="Said Nabi Lecturer FCSE" userId="22162f9c-d122-430c-b6e9-ac8024b7b6c6" providerId="ADAL" clId="{4BB67261-876E-BB43-852E-3A380E153A68}" dt="2025-09-06T06:54:39.495" v="3261" actId="5793"/>
        <pc:sldMkLst>
          <pc:docMk/>
          <pc:sldMk cId="1831332921" sldId="1117"/>
        </pc:sldMkLst>
        <pc:spChg chg="mod">
          <ac:chgData name="Said Nabi Lecturer FCSE" userId="22162f9c-d122-430c-b6e9-ac8024b7b6c6" providerId="ADAL" clId="{4BB67261-876E-BB43-852E-3A380E153A68}" dt="2025-09-06T06:54:39.495" v="3261" actId="5793"/>
          <ac:spMkLst>
            <pc:docMk/>
            <pc:sldMk cId="1831332921" sldId="1117"/>
            <ac:spMk id="4" creationId="{3D75DEC7-7BAE-3967-6304-C5BB706EF791}"/>
          </ac:spMkLst>
        </pc:spChg>
        <pc:spChg chg="mod">
          <ac:chgData name="Said Nabi Lecturer FCSE" userId="22162f9c-d122-430c-b6e9-ac8024b7b6c6" providerId="ADAL" clId="{4BB67261-876E-BB43-852E-3A380E153A68}" dt="2025-09-06T06:51:28.600" v="3239" actId="20577"/>
          <ac:spMkLst>
            <pc:docMk/>
            <pc:sldMk cId="1831332921" sldId="1117"/>
            <ac:spMk id="5" creationId="{64C013A3-639D-E90F-C0EC-CEE39B7200F0}"/>
          </ac:spMkLst>
        </pc:spChg>
      </pc:sldChg>
      <pc:sldChg chg="delSp modSp add mod">
        <pc:chgData name="Said Nabi Lecturer FCSE" userId="22162f9c-d122-430c-b6e9-ac8024b7b6c6" providerId="ADAL" clId="{4BB67261-876E-BB43-852E-3A380E153A68}" dt="2025-09-06T11:21:31.135" v="3338" actId="1076"/>
        <pc:sldMkLst>
          <pc:docMk/>
          <pc:sldMk cId="1358618617" sldId="1118"/>
        </pc:sldMkLst>
        <pc:spChg chg="mod">
          <ac:chgData name="Said Nabi Lecturer FCSE" userId="22162f9c-d122-430c-b6e9-ac8024b7b6c6" providerId="ADAL" clId="{4BB67261-876E-BB43-852E-3A380E153A68}" dt="2025-09-06T06:54:16.574" v="3251" actId="1076"/>
          <ac:spMkLst>
            <pc:docMk/>
            <pc:sldMk cId="1358618617" sldId="1118"/>
            <ac:spMk id="4" creationId="{8C829EFD-5D9D-5AB2-E524-91421B488A9D}"/>
          </ac:spMkLst>
        </pc:spChg>
        <pc:spChg chg="mod">
          <ac:chgData name="Said Nabi Lecturer FCSE" userId="22162f9c-d122-430c-b6e9-ac8024b7b6c6" providerId="ADAL" clId="{4BB67261-876E-BB43-852E-3A380E153A68}" dt="2025-09-06T11:21:31.135" v="3338" actId="1076"/>
          <ac:spMkLst>
            <pc:docMk/>
            <pc:sldMk cId="1358618617" sldId="1118"/>
            <ac:spMk id="5" creationId="{74C194DA-AC49-F406-48AA-B2A465748D06}"/>
          </ac:spMkLst>
        </pc:spChg>
      </pc:sldChg>
      <pc:sldChg chg="delSp modSp add mod">
        <pc:chgData name="Said Nabi Lecturer FCSE" userId="22162f9c-d122-430c-b6e9-ac8024b7b6c6" providerId="ADAL" clId="{4BB67261-876E-BB43-852E-3A380E153A68}" dt="2025-09-06T11:15:23.291" v="3312" actId="1076"/>
        <pc:sldMkLst>
          <pc:docMk/>
          <pc:sldMk cId="2943906399" sldId="1119"/>
        </pc:sldMkLst>
        <pc:spChg chg="mod">
          <ac:chgData name="Said Nabi Lecturer FCSE" userId="22162f9c-d122-430c-b6e9-ac8024b7b6c6" providerId="ADAL" clId="{4BB67261-876E-BB43-852E-3A380E153A68}" dt="2025-09-06T06:59:10.520" v="3271" actId="5793"/>
          <ac:spMkLst>
            <pc:docMk/>
            <pc:sldMk cId="2943906399" sldId="1119"/>
            <ac:spMk id="4" creationId="{431FA734-9040-FB63-0012-B4125364FCB3}"/>
          </ac:spMkLst>
        </pc:spChg>
        <pc:spChg chg="mod">
          <ac:chgData name="Said Nabi Lecturer FCSE" userId="22162f9c-d122-430c-b6e9-ac8024b7b6c6" providerId="ADAL" clId="{4BB67261-876E-BB43-852E-3A380E153A68}" dt="2025-09-06T11:15:23.291" v="3312" actId="1076"/>
          <ac:spMkLst>
            <pc:docMk/>
            <pc:sldMk cId="2943906399" sldId="1119"/>
            <ac:spMk id="5" creationId="{C8AE5A45-FBCA-7884-F795-7F51B5B9A97E}"/>
          </ac:spMkLst>
        </pc:spChg>
      </pc:sldChg>
      <pc:sldChg chg="delSp modSp add mod">
        <pc:chgData name="Said Nabi Lecturer FCSE" userId="22162f9c-d122-430c-b6e9-ac8024b7b6c6" providerId="ADAL" clId="{4BB67261-876E-BB43-852E-3A380E153A68}" dt="2025-09-06T11:31:01.448" v="3412" actId="207"/>
        <pc:sldMkLst>
          <pc:docMk/>
          <pc:sldMk cId="250426232" sldId="1120"/>
        </pc:sldMkLst>
        <pc:spChg chg="mod">
          <ac:chgData name="Said Nabi Lecturer FCSE" userId="22162f9c-d122-430c-b6e9-ac8024b7b6c6" providerId="ADAL" clId="{4BB67261-876E-BB43-852E-3A380E153A68}" dt="2025-09-06T11:23:00.616" v="3340"/>
          <ac:spMkLst>
            <pc:docMk/>
            <pc:sldMk cId="250426232" sldId="1120"/>
            <ac:spMk id="4" creationId="{86E6349A-9D46-8A67-B718-FEB6F6BE203E}"/>
          </ac:spMkLst>
        </pc:spChg>
        <pc:spChg chg="mod">
          <ac:chgData name="Said Nabi Lecturer FCSE" userId="22162f9c-d122-430c-b6e9-ac8024b7b6c6" providerId="ADAL" clId="{4BB67261-876E-BB43-852E-3A380E153A68}" dt="2025-09-06T11:31:01.448" v="3412" actId="207"/>
          <ac:spMkLst>
            <pc:docMk/>
            <pc:sldMk cId="250426232" sldId="1120"/>
            <ac:spMk id="5" creationId="{326C3478-BA39-8E91-2209-D8873403EBFA}"/>
          </ac:spMkLst>
        </pc:spChg>
      </pc:sldChg>
      <pc:sldChg chg="addSp delSp modSp add mod delAnim">
        <pc:chgData name="Said Nabi Lecturer FCSE" userId="22162f9c-d122-430c-b6e9-ac8024b7b6c6" providerId="ADAL" clId="{4BB67261-876E-BB43-852E-3A380E153A68}" dt="2025-09-06T11:41:10.872" v="3458" actId="1038"/>
        <pc:sldMkLst>
          <pc:docMk/>
          <pc:sldMk cId="3780248084" sldId="1121"/>
        </pc:sldMkLst>
        <pc:picChg chg="add mod">
          <ac:chgData name="Said Nabi Lecturer FCSE" userId="22162f9c-d122-430c-b6e9-ac8024b7b6c6" providerId="ADAL" clId="{4BB67261-876E-BB43-852E-3A380E153A68}" dt="2025-09-06T11:41:10.872" v="3458" actId="1038"/>
          <ac:picMkLst>
            <pc:docMk/>
            <pc:sldMk cId="3780248084" sldId="1121"/>
            <ac:picMk id="1026" creationId="{08B92EF3-CC8D-9EBB-B99F-6D1DF06C19D2}"/>
          </ac:picMkLst>
        </pc:picChg>
      </pc:sldChg>
      <pc:sldChg chg="addSp delSp modSp add mod delAnim">
        <pc:chgData name="Said Nabi Lecturer FCSE" userId="22162f9c-d122-430c-b6e9-ac8024b7b6c6" providerId="ADAL" clId="{4BB67261-876E-BB43-852E-3A380E153A68}" dt="2025-09-06T12:10:52.748" v="3467" actId="14100"/>
        <pc:sldMkLst>
          <pc:docMk/>
          <pc:sldMk cId="329633590" sldId="1122"/>
        </pc:sldMkLst>
        <pc:picChg chg="add mod">
          <ac:chgData name="Said Nabi Lecturer FCSE" userId="22162f9c-d122-430c-b6e9-ac8024b7b6c6" providerId="ADAL" clId="{4BB67261-876E-BB43-852E-3A380E153A68}" dt="2025-09-06T12:10:52.748" v="3467" actId="14100"/>
          <ac:picMkLst>
            <pc:docMk/>
            <pc:sldMk cId="329633590" sldId="1122"/>
            <ac:picMk id="7" creationId="{ECA2012E-EF48-97B6-2B51-EF3DDC4D27D0}"/>
          </ac:picMkLst>
        </pc:picChg>
      </pc:sldChg>
      <pc:sldChg chg="addSp delSp modSp new mod">
        <pc:chgData name="Said Nabi Lecturer FCSE" userId="22162f9c-d122-430c-b6e9-ac8024b7b6c6" providerId="ADAL" clId="{4BB67261-876E-BB43-852E-3A380E153A68}" dt="2025-09-06T12:11:59.533" v="3474" actId="14100"/>
        <pc:sldMkLst>
          <pc:docMk/>
          <pc:sldMk cId="3855118072" sldId="1123"/>
        </pc:sldMkLst>
        <pc:picChg chg="add mod">
          <ac:chgData name="Said Nabi Lecturer FCSE" userId="22162f9c-d122-430c-b6e9-ac8024b7b6c6" providerId="ADAL" clId="{4BB67261-876E-BB43-852E-3A380E153A68}" dt="2025-09-06T12:11:59.533" v="3474" actId="14100"/>
          <ac:picMkLst>
            <pc:docMk/>
            <pc:sldMk cId="3855118072" sldId="1123"/>
            <ac:picMk id="5" creationId="{3A0454AA-D810-626A-8F68-2D13172CDDA0}"/>
          </ac:picMkLst>
        </pc:picChg>
      </pc:sldChg>
    </pc:docChg>
  </pc:docChgLst>
  <pc:docChgLst>
    <pc:chgData name="Said Nabi Lecturer FCSE" userId="S::said.nabi@giki.edu.pk::22162f9c-d122-430c-b6e9-ac8024b7b6c6" providerId="AD" clId="Web-{59C0914A-C8A1-D643-03E1-0425932919D5}"/>
    <pc:docChg chg="delSld modSld">
      <pc:chgData name="Said Nabi Lecturer FCSE" userId="S::said.nabi@giki.edu.pk::22162f9c-d122-430c-b6e9-ac8024b7b6c6" providerId="AD" clId="Web-{59C0914A-C8A1-D643-03E1-0425932919D5}" dt="2025-09-11T02:13:02.346" v="75"/>
      <pc:docMkLst>
        <pc:docMk/>
      </pc:docMkLst>
      <pc:sldChg chg="modSp">
        <pc:chgData name="Said Nabi Lecturer FCSE" userId="S::said.nabi@giki.edu.pk::22162f9c-d122-430c-b6e9-ac8024b7b6c6" providerId="AD" clId="Web-{59C0914A-C8A1-D643-03E1-0425932919D5}" dt="2025-09-11T01:27:03.232" v="6" actId="20577"/>
        <pc:sldMkLst>
          <pc:docMk/>
          <pc:sldMk cId="1358618617" sldId="1118"/>
        </pc:sldMkLst>
        <pc:spChg chg="mod">
          <ac:chgData name="Said Nabi Lecturer FCSE" userId="S::said.nabi@giki.edu.pk::22162f9c-d122-430c-b6e9-ac8024b7b6c6" providerId="AD" clId="Web-{59C0914A-C8A1-D643-03E1-0425932919D5}" dt="2025-09-11T01:27:03.232" v="6" actId="20577"/>
          <ac:spMkLst>
            <pc:docMk/>
            <pc:sldMk cId="1358618617" sldId="1118"/>
            <ac:spMk id="5" creationId="{74C194DA-AC49-F406-48AA-B2A465748D06}"/>
          </ac:spMkLst>
        </pc:spChg>
      </pc:sldChg>
      <pc:sldChg chg="delSp modSp">
        <pc:chgData name="Said Nabi Lecturer FCSE" userId="S::said.nabi@giki.edu.pk::22162f9c-d122-430c-b6e9-ac8024b7b6c6" providerId="AD" clId="Web-{59C0914A-C8A1-D643-03E1-0425932919D5}" dt="2025-09-11T01:28:10.452" v="30"/>
        <pc:sldMkLst>
          <pc:docMk/>
          <pc:sldMk cId="2943906399" sldId="1119"/>
        </pc:sldMkLst>
        <pc:spChg chg="mod">
          <ac:chgData name="Said Nabi Lecturer FCSE" userId="S::said.nabi@giki.edu.pk::22162f9c-d122-430c-b6e9-ac8024b7b6c6" providerId="AD" clId="Web-{59C0914A-C8A1-D643-03E1-0425932919D5}" dt="2025-09-11T01:28:00.499" v="29" actId="20577"/>
          <ac:spMkLst>
            <pc:docMk/>
            <pc:sldMk cId="2943906399" sldId="1119"/>
            <ac:spMk id="5" creationId="{C8AE5A45-FBCA-7884-F795-7F51B5B9A97E}"/>
          </ac:spMkLst>
        </pc:spChg>
        <pc:spChg chg="del">
          <ac:chgData name="Said Nabi Lecturer FCSE" userId="S::said.nabi@giki.edu.pk::22162f9c-d122-430c-b6e9-ac8024b7b6c6" providerId="AD" clId="Web-{59C0914A-C8A1-D643-03E1-0425932919D5}" dt="2025-09-11T01:28:10.452" v="30"/>
          <ac:spMkLst>
            <pc:docMk/>
            <pc:sldMk cId="2943906399" sldId="1119"/>
            <ac:spMk id="13" creationId="{EE35B58F-58FC-461D-18DF-A4671914039D}"/>
          </ac:spMkLst>
        </pc:spChg>
      </pc:sldChg>
      <pc:sldChg chg="addSp modSp addAnim modAnim">
        <pc:chgData name="Said Nabi Lecturer FCSE" userId="S::said.nabi@giki.edu.pk::22162f9c-d122-430c-b6e9-ac8024b7b6c6" providerId="AD" clId="Web-{59C0914A-C8A1-D643-03E1-0425932919D5}" dt="2025-09-11T01:34:24.740" v="48"/>
        <pc:sldMkLst>
          <pc:docMk/>
          <pc:sldMk cId="329633590" sldId="1122"/>
        </pc:sldMkLst>
        <pc:picChg chg="add mod modCrop">
          <ac:chgData name="Said Nabi Lecturer FCSE" userId="S::said.nabi@giki.edu.pk::22162f9c-d122-430c-b6e9-ac8024b7b6c6" providerId="AD" clId="Web-{59C0914A-C8A1-D643-03E1-0425932919D5}" dt="2025-09-11T01:32:41.643" v="47" actId="1076"/>
          <ac:picMkLst>
            <pc:docMk/>
            <pc:sldMk cId="329633590" sldId="1122"/>
            <ac:picMk id="3" creationId="{46B48D27-1C2E-96DB-636E-F000B14F4AEF}"/>
          </ac:picMkLst>
        </pc:picChg>
        <pc:picChg chg="mod modCrop">
          <ac:chgData name="Said Nabi Lecturer FCSE" userId="S::said.nabi@giki.edu.pk::22162f9c-d122-430c-b6e9-ac8024b7b6c6" providerId="AD" clId="Web-{59C0914A-C8A1-D643-03E1-0425932919D5}" dt="2025-09-11T01:30:45.079" v="41" actId="14100"/>
          <ac:picMkLst>
            <pc:docMk/>
            <pc:sldMk cId="329633590" sldId="1122"/>
            <ac:picMk id="7" creationId="{ECA2012E-EF48-97B6-2B51-EF3DDC4D27D0}"/>
          </ac:picMkLst>
        </pc:picChg>
      </pc:sldChg>
      <pc:sldChg chg="del">
        <pc:chgData name="Said Nabi Lecturer FCSE" userId="S::said.nabi@giki.edu.pk::22162f9c-d122-430c-b6e9-ac8024b7b6c6" providerId="AD" clId="Web-{59C0914A-C8A1-D643-03E1-0425932919D5}" dt="2025-09-11T02:09:46.741" v="49"/>
        <pc:sldMkLst>
          <pc:docMk/>
          <pc:sldMk cId="2422897736" sldId="1127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38.217" v="63"/>
        <pc:sldMkLst>
          <pc:docMk/>
          <pc:sldMk cId="2896715979" sldId="1128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12.793" v="60"/>
        <pc:sldMkLst>
          <pc:docMk/>
          <pc:sldMk cId="593302822" sldId="1129"/>
        </pc:sldMkLst>
      </pc:sldChg>
      <pc:sldChg chg="modSp addAnim delAnim">
        <pc:chgData name="Said Nabi Lecturer FCSE" userId="S::said.nabi@giki.edu.pk::22162f9c-d122-430c-b6e9-ac8024b7b6c6" providerId="AD" clId="Web-{59C0914A-C8A1-D643-03E1-0425932919D5}" dt="2025-09-11T02:10:58.683" v="58"/>
        <pc:sldMkLst>
          <pc:docMk/>
          <pc:sldMk cId="3178279793" sldId="1130"/>
        </pc:sldMkLst>
        <pc:picChg chg="mod">
          <ac:chgData name="Said Nabi Lecturer FCSE" userId="S::said.nabi@giki.edu.pk::22162f9c-d122-430c-b6e9-ac8024b7b6c6" providerId="AD" clId="Web-{59C0914A-C8A1-D643-03E1-0425932919D5}" dt="2025-09-11T02:10:17.290" v="53" actId="1076"/>
          <ac:picMkLst>
            <pc:docMk/>
            <pc:sldMk cId="3178279793" sldId="1130"/>
            <ac:picMk id="7" creationId="{A90913FC-9CFA-0EC0-9CB8-D89DAAE4ED92}"/>
          </ac:picMkLst>
        </pc:picChg>
      </pc:sldChg>
      <pc:sldChg chg="addAnim">
        <pc:chgData name="Said Nabi Lecturer FCSE" userId="S::said.nabi@giki.edu.pk::22162f9c-d122-430c-b6e9-ac8024b7b6c6" providerId="AD" clId="Web-{59C0914A-C8A1-D643-03E1-0425932919D5}" dt="2025-09-11T02:11:49.639" v="64"/>
        <pc:sldMkLst>
          <pc:docMk/>
          <pc:sldMk cId="2303797746" sldId="1131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00.671" v="66"/>
        <pc:sldMkLst>
          <pc:docMk/>
          <pc:sldMk cId="2144598065" sldId="1132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10.812" v="67"/>
        <pc:sldMkLst>
          <pc:docMk/>
          <pc:sldMk cId="3198496999" sldId="1133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30.907" v="69"/>
        <pc:sldMkLst>
          <pc:docMk/>
          <pc:sldMk cId="1218247055" sldId="1134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41.892" v="71"/>
        <pc:sldMkLst>
          <pc:docMk/>
          <pc:sldMk cId="872205297" sldId="1135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51.970" v="73"/>
        <pc:sldMkLst>
          <pc:docMk/>
          <pc:sldMk cId="403607528" sldId="1136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3:02.346" v="75"/>
        <pc:sldMkLst>
          <pc:docMk/>
          <pc:sldMk cId="248812704" sldId="1137"/>
        </pc:sldMkLst>
      </pc:sldChg>
    </pc:docChg>
  </pc:docChgLst>
  <pc:docChgLst>
    <pc:chgData name="Said Nabi Lecturer FCSE" userId="22162f9c-d122-430c-b6e9-ac8024b7b6c6" providerId="ADAL" clId="{003A1FDC-1F0E-6447-A7C0-01921DE91285}"/>
    <pc:docChg chg="undo custSel addSld delSld modSld">
      <pc:chgData name="Said Nabi Lecturer FCSE" userId="22162f9c-d122-430c-b6e9-ac8024b7b6c6" providerId="ADAL" clId="{003A1FDC-1F0E-6447-A7C0-01921DE91285}" dt="2025-09-11T07:43:10.229" v="178" actId="2696"/>
      <pc:docMkLst>
        <pc:docMk/>
      </pc:docMkLst>
      <pc:sldChg chg="del">
        <pc:chgData name="Said Nabi Lecturer FCSE" userId="22162f9c-d122-430c-b6e9-ac8024b7b6c6" providerId="ADAL" clId="{003A1FDC-1F0E-6447-A7C0-01921DE91285}" dt="2025-09-11T07:43:09.539" v="117" actId="2696"/>
        <pc:sldMkLst>
          <pc:docMk/>
          <pc:sldMk cId="2858188275" sldId="328"/>
        </pc:sldMkLst>
      </pc:sldChg>
      <pc:sldChg chg="del">
        <pc:chgData name="Said Nabi Lecturer FCSE" userId="22162f9c-d122-430c-b6e9-ac8024b7b6c6" providerId="ADAL" clId="{003A1FDC-1F0E-6447-A7C0-01921DE91285}" dt="2025-09-11T07:43:09.590" v="122" actId="2696"/>
        <pc:sldMkLst>
          <pc:docMk/>
          <pc:sldMk cId="990652252" sldId="329"/>
        </pc:sldMkLst>
      </pc:sldChg>
      <pc:sldChg chg="del">
        <pc:chgData name="Said Nabi Lecturer FCSE" userId="22162f9c-d122-430c-b6e9-ac8024b7b6c6" providerId="ADAL" clId="{003A1FDC-1F0E-6447-A7C0-01921DE91285}" dt="2025-09-11T07:43:09.547" v="118" actId="2696"/>
        <pc:sldMkLst>
          <pc:docMk/>
          <pc:sldMk cId="3509597669" sldId="330"/>
        </pc:sldMkLst>
      </pc:sldChg>
      <pc:sldChg chg="del">
        <pc:chgData name="Said Nabi Lecturer FCSE" userId="22162f9c-d122-430c-b6e9-ac8024b7b6c6" providerId="ADAL" clId="{003A1FDC-1F0E-6447-A7C0-01921DE91285}" dt="2025-09-11T07:43:09.580" v="121" actId="2696"/>
        <pc:sldMkLst>
          <pc:docMk/>
          <pc:sldMk cId="1953087460" sldId="331"/>
        </pc:sldMkLst>
      </pc:sldChg>
      <pc:sldChg chg="del">
        <pc:chgData name="Said Nabi Lecturer FCSE" userId="22162f9c-d122-430c-b6e9-ac8024b7b6c6" providerId="ADAL" clId="{003A1FDC-1F0E-6447-A7C0-01921DE91285}" dt="2025-09-11T07:43:09.597" v="123" actId="2696"/>
        <pc:sldMkLst>
          <pc:docMk/>
          <pc:sldMk cId="751434356" sldId="333"/>
        </pc:sldMkLst>
      </pc:sldChg>
      <pc:sldChg chg="del">
        <pc:chgData name="Said Nabi Lecturer FCSE" userId="22162f9c-d122-430c-b6e9-ac8024b7b6c6" providerId="ADAL" clId="{003A1FDC-1F0E-6447-A7C0-01921DE91285}" dt="2025-09-11T07:43:09.609" v="124" actId="2696"/>
        <pc:sldMkLst>
          <pc:docMk/>
          <pc:sldMk cId="1619987553" sldId="334"/>
        </pc:sldMkLst>
      </pc:sldChg>
      <pc:sldChg chg="del">
        <pc:chgData name="Said Nabi Lecturer FCSE" userId="22162f9c-d122-430c-b6e9-ac8024b7b6c6" providerId="ADAL" clId="{003A1FDC-1F0E-6447-A7C0-01921DE91285}" dt="2025-09-11T07:43:09.619" v="125" actId="2696"/>
        <pc:sldMkLst>
          <pc:docMk/>
          <pc:sldMk cId="3765017993" sldId="336"/>
        </pc:sldMkLst>
      </pc:sldChg>
      <pc:sldChg chg="del">
        <pc:chgData name="Said Nabi Lecturer FCSE" userId="22162f9c-d122-430c-b6e9-ac8024b7b6c6" providerId="ADAL" clId="{003A1FDC-1F0E-6447-A7C0-01921DE91285}" dt="2025-09-11T07:43:09.634" v="127" actId="2696"/>
        <pc:sldMkLst>
          <pc:docMk/>
          <pc:sldMk cId="950663639" sldId="337"/>
        </pc:sldMkLst>
      </pc:sldChg>
      <pc:sldChg chg="del">
        <pc:chgData name="Said Nabi Lecturer FCSE" userId="22162f9c-d122-430c-b6e9-ac8024b7b6c6" providerId="ADAL" clId="{003A1FDC-1F0E-6447-A7C0-01921DE91285}" dt="2025-09-11T07:43:09.628" v="126" actId="2696"/>
        <pc:sldMkLst>
          <pc:docMk/>
          <pc:sldMk cId="2771841750" sldId="338"/>
        </pc:sldMkLst>
      </pc:sldChg>
      <pc:sldChg chg="del">
        <pc:chgData name="Said Nabi Lecturer FCSE" userId="22162f9c-d122-430c-b6e9-ac8024b7b6c6" providerId="ADAL" clId="{003A1FDC-1F0E-6447-A7C0-01921DE91285}" dt="2025-09-11T07:43:09.658" v="128" actId="2696"/>
        <pc:sldMkLst>
          <pc:docMk/>
          <pc:sldMk cId="2190156775" sldId="339"/>
        </pc:sldMkLst>
      </pc:sldChg>
      <pc:sldChg chg="del">
        <pc:chgData name="Said Nabi Lecturer FCSE" userId="22162f9c-d122-430c-b6e9-ac8024b7b6c6" providerId="ADAL" clId="{003A1FDC-1F0E-6447-A7C0-01921DE91285}" dt="2025-09-11T07:43:09.679" v="129" actId="2696"/>
        <pc:sldMkLst>
          <pc:docMk/>
          <pc:sldMk cId="12485652" sldId="340"/>
        </pc:sldMkLst>
      </pc:sldChg>
      <pc:sldChg chg="del">
        <pc:chgData name="Said Nabi Lecturer FCSE" userId="22162f9c-d122-430c-b6e9-ac8024b7b6c6" providerId="ADAL" clId="{003A1FDC-1F0E-6447-A7C0-01921DE91285}" dt="2025-09-11T07:43:09.687" v="130" actId="2696"/>
        <pc:sldMkLst>
          <pc:docMk/>
          <pc:sldMk cId="1316631682" sldId="341"/>
        </pc:sldMkLst>
      </pc:sldChg>
      <pc:sldChg chg="del">
        <pc:chgData name="Said Nabi Lecturer FCSE" userId="22162f9c-d122-430c-b6e9-ac8024b7b6c6" providerId="ADAL" clId="{003A1FDC-1F0E-6447-A7C0-01921DE91285}" dt="2025-09-11T07:43:09.694" v="131" actId="2696"/>
        <pc:sldMkLst>
          <pc:docMk/>
          <pc:sldMk cId="2935591733" sldId="342"/>
        </pc:sldMkLst>
      </pc:sldChg>
      <pc:sldChg chg="del">
        <pc:chgData name="Said Nabi Lecturer FCSE" userId="22162f9c-d122-430c-b6e9-ac8024b7b6c6" providerId="ADAL" clId="{003A1FDC-1F0E-6447-A7C0-01921DE91285}" dt="2025-09-11T07:43:09.704" v="132" actId="2696"/>
        <pc:sldMkLst>
          <pc:docMk/>
          <pc:sldMk cId="3554708832" sldId="343"/>
        </pc:sldMkLst>
      </pc:sldChg>
      <pc:sldChg chg="del">
        <pc:chgData name="Said Nabi Lecturer FCSE" userId="22162f9c-d122-430c-b6e9-ac8024b7b6c6" providerId="ADAL" clId="{003A1FDC-1F0E-6447-A7C0-01921DE91285}" dt="2025-09-11T07:43:09.718" v="133" actId="2696"/>
        <pc:sldMkLst>
          <pc:docMk/>
          <pc:sldMk cId="1791934114" sldId="344"/>
        </pc:sldMkLst>
      </pc:sldChg>
      <pc:sldChg chg="del">
        <pc:chgData name="Said Nabi Lecturer FCSE" userId="22162f9c-d122-430c-b6e9-ac8024b7b6c6" providerId="ADAL" clId="{003A1FDC-1F0E-6447-A7C0-01921DE91285}" dt="2025-09-11T07:43:09.731" v="134" actId="2696"/>
        <pc:sldMkLst>
          <pc:docMk/>
          <pc:sldMk cId="2797636470" sldId="345"/>
        </pc:sldMkLst>
      </pc:sldChg>
      <pc:sldChg chg="del">
        <pc:chgData name="Said Nabi Lecturer FCSE" userId="22162f9c-d122-430c-b6e9-ac8024b7b6c6" providerId="ADAL" clId="{003A1FDC-1F0E-6447-A7C0-01921DE91285}" dt="2025-09-11T07:43:09.741" v="135" actId="2696"/>
        <pc:sldMkLst>
          <pc:docMk/>
          <pc:sldMk cId="1347031470" sldId="346"/>
        </pc:sldMkLst>
      </pc:sldChg>
      <pc:sldChg chg="del">
        <pc:chgData name="Said Nabi Lecturer FCSE" userId="22162f9c-d122-430c-b6e9-ac8024b7b6c6" providerId="ADAL" clId="{003A1FDC-1F0E-6447-A7C0-01921DE91285}" dt="2025-09-11T07:43:09.753" v="136" actId="2696"/>
        <pc:sldMkLst>
          <pc:docMk/>
          <pc:sldMk cId="1316958519" sldId="347"/>
        </pc:sldMkLst>
      </pc:sldChg>
      <pc:sldChg chg="del">
        <pc:chgData name="Said Nabi Lecturer FCSE" userId="22162f9c-d122-430c-b6e9-ac8024b7b6c6" providerId="ADAL" clId="{003A1FDC-1F0E-6447-A7C0-01921DE91285}" dt="2025-09-11T07:43:09.766" v="137" actId="2696"/>
        <pc:sldMkLst>
          <pc:docMk/>
          <pc:sldMk cId="3054701163" sldId="348"/>
        </pc:sldMkLst>
      </pc:sldChg>
      <pc:sldChg chg="del">
        <pc:chgData name="Said Nabi Lecturer FCSE" userId="22162f9c-d122-430c-b6e9-ac8024b7b6c6" providerId="ADAL" clId="{003A1FDC-1F0E-6447-A7C0-01921DE91285}" dt="2025-09-11T07:43:09.776" v="138" actId="2696"/>
        <pc:sldMkLst>
          <pc:docMk/>
          <pc:sldMk cId="3239235408" sldId="349"/>
        </pc:sldMkLst>
      </pc:sldChg>
      <pc:sldChg chg="del">
        <pc:chgData name="Said Nabi Lecturer FCSE" userId="22162f9c-d122-430c-b6e9-ac8024b7b6c6" providerId="ADAL" clId="{003A1FDC-1F0E-6447-A7C0-01921DE91285}" dt="2025-09-11T07:43:09.787" v="139" actId="2696"/>
        <pc:sldMkLst>
          <pc:docMk/>
          <pc:sldMk cId="2163567084" sldId="350"/>
        </pc:sldMkLst>
      </pc:sldChg>
      <pc:sldChg chg="del">
        <pc:chgData name="Said Nabi Lecturer FCSE" userId="22162f9c-d122-430c-b6e9-ac8024b7b6c6" providerId="ADAL" clId="{003A1FDC-1F0E-6447-A7C0-01921DE91285}" dt="2025-09-11T07:43:09.800" v="140" actId="2696"/>
        <pc:sldMkLst>
          <pc:docMk/>
          <pc:sldMk cId="4055917273" sldId="351"/>
        </pc:sldMkLst>
      </pc:sldChg>
      <pc:sldChg chg="del">
        <pc:chgData name="Said Nabi Lecturer FCSE" userId="22162f9c-d122-430c-b6e9-ac8024b7b6c6" providerId="ADAL" clId="{003A1FDC-1F0E-6447-A7C0-01921DE91285}" dt="2025-09-11T07:43:09.811" v="141" actId="2696"/>
        <pc:sldMkLst>
          <pc:docMk/>
          <pc:sldMk cId="2210807550" sldId="352"/>
        </pc:sldMkLst>
      </pc:sldChg>
      <pc:sldChg chg="del">
        <pc:chgData name="Said Nabi Lecturer FCSE" userId="22162f9c-d122-430c-b6e9-ac8024b7b6c6" providerId="ADAL" clId="{003A1FDC-1F0E-6447-A7C0-01921DE91285}" dt="2025-09-11T07:43:09.821" v="142" actId="2696"/>
        <pc:sldMkLst>
          <pc:docMk/>
          <pc:sldMk cId="1060181222" sldId="353"/>
        </pc:sldMkLst>
      </pc:sldChg>
      <pc:sldChg chg="del">
        <pc:chgData name="Said Nabi Lecturer FCSE" userId="22162f9c-d122-430c-b6e9-ac8024b7b6c6" providerId="ADAL" clId="{003A1FDC-1F0E-6447-A7C0-01921DE91285}" dt="2025-09-11T07:43:09.830" v="143" actId="2696"/>
        <pc:sldMkLst>
          <pc:docMk/>
          <pc:sldMk cId="3278994052" sldId="354"/>
        </pc:sldMkLst>
      </pc:sldChg>
      <pc:sldChg chg="del">
        <pc:chgData name="Said Nabi Lecturer FCSE" userId="22162f9c-d122-430c-b6e9-ac8024b7b6c6" providerId="ADAL" clId="{003A1FDC-1F0E-6447-A7C0-01921DE91285}" dt="2025-09-11T07:43:09.841" v="144" actId="2696"/>
        <pc:sldMkLst>
          <pc:docMk/>
          <pc:sldMk cId="3136741884" sldId="355"/>
        </pc:sldMkLst>
      </pc:sldChg>
      <pc:sldChg chg="del">
        <pc:chgData name="Said Nabi Lecturer FCSE" userId="22162f9c-d122-430c-b6e9-ac8024b7b6c6" providerId="ADAL" clId="{003A1FDC-1F0E-6447-A7C0-01921DE91285}" dt="2025-09-11T07:43:09.847" v="145" actId="2696"/>
        <pc:sldMkLst>
          <pc:docMk/>
          <pc:sldMk cId="2634003420" sldId="356"/>
        </pc:sldMkLst>
      </pc:sldChg>
      <pc:sldChg chg="del">
        <pc:chgData name="Said Nabi Lecturer FCSE" userId="22162f9c-d122-430c-b6e9-ac8024b7b6c6" providerId="ADAL" clId="{003A1FDC-1F0E-6447-A7C0-01921DE91285}" dt="2025-09-11T07:43:09.856" v="146" actId="2696"/>
        <pc:sldMkLst>
          <pc:docMk/>
          <pc:sldMk cId="2157595783" sldId="357"/>
        </pc:sldMkLst>
      </pc:sldChg>
      <pc:sldChg chg="del">
        <pc:chgData name="Said Nabi Lecturer FCSE" userId="22162f9c-d122-430c-b6e9-ac8024b7b6c6" providerId="ADAL" clId="{003A1FDC-1F0E-6447-A7C0-01921DE91285}" dt="2025-09-11T07:43:09.921" v="152" actId="2696"/>
        <pc:sldMkLst>
          <pc:docMk/>
          <pc:sldMk cId="1530755639" sldId="358"/>
        </pc:sldMkLst>
      </pc:sldChg>
      <pc:sldChg chg="del">
        <pc:chgData name="Said Nabi Lecturer FCSE" userId="22162f9c-d122-430c-b6e9-ac8024b7b6c6" providerId="ADAL" clId="{003A1FDC-1F0E-6447-A7C0-01921DE91285}" dt="2025-09-11T07:43:09.943" v="154" actId="2696"/>
        <pc:sldMkLst>
          <pc:docMk/>
          <pc:sldMk cId="3410389809" sldId="359"/>
        </pc:sldMkLst>
      </pc:sldChg>
      <pc:sldChg chg="del">
        <pc:chgData name="Said Nabi Lecturer FCSE" userId="22162f9c-d122-430c-b6e9-ac8024b7b6c6" providerId="ADAL" clId="{003A1FDC-1F0E-6447-A7C0-01921DE91285}" dt="2025-09-11T07:43:09.953" v="155" actId="2696"/>
        <pc:sldMkLst>
          <pc:docMk/>
          <pc:sldMk cId="4031174492" sldId="360"/>
        </pc:sldMkLst>
      </pc:sldChg>
      <pc:sldChg chg="del">
        <pc:chgData name="Said Nabi Lecturer FCSE" userId="22162f9c-d122-430c-b6e9-ac8024b7b6c6" providerId="ADAL" clId="{003A1FDC-1F0E-6447-A7C0-01921DE91285}" dt="2025-09-11T07:43:09.964" v="156" actId="2696"/>
        <pc:sldMkLst>
          <pc:docMk/>
          <pc:sldMk cId="299346224" sldId="361"/>
        </pc:sldMkLst>
      </pc:sldChg>
      <pc:sldChg chg="del">
        <pc:chgData name="Said Nabi Lecturer FCSE" userId="22162f9c-d122-430c-b6e9-ac8024b7b6c6" providerId="ADAL" clId="{003A1FDC-1F0E-6447-A7C0-01921DE91285}" dt="2025-09-11T07:43:09.978" v="157" actId="2696"/>
        <pc:sldMkLst>
          <pc:docMk/>
          <pc:sldMk cId="772503155" sldId="362"/>
        </pc:sldMkLst>
      </pc:sldChg>
      <pc:sldChg chg="del">
        <pc:chgData name="Said Nabi Lecturer FCSE" userId="22162f9c-d122-430c-b6e9-ac8024b7b6c6" providerId="ADAL" clId="{003A1FDC-1F0E-6447-A7C0-01921DE91285}" dt="2025-09-11T07:43:09.990" v="158" actId="2696"/>
        <pc:sldMkLst>
          <pc:docMk/>
          <pc:sldMk cId="1341245696" sldId="363"/>
        </pc:sldMkLst>
      </pc:sldChg>
      <pc:sldChg chg="del">
        <pc:chgData name="Said Nabi Lecturer FCSE" userId="22162f9c-d122-430c-b6e9-ac8024b7b6c6" providerId="ADAL" clId="{003A1FDC-1F0E-6447-A7C0-01921DE91285}" dt="2025-09-11T07:43:10.002" v="159" actId="2696"/>
        <pc:sldMkLst>
          <pc:docMk/>
          <pc:sldMk cId="2730024350" sldId="364"/>
        </pc:sldMkLst>
      </pc:sldChg>
      <pc:sldChg chg="del">
        <pc:chgData name="Said Nabi Lecturer FCSE" userId="22162f9c-d122-430c-b6e9-ac8024b7b6c6" providerId="ADAL" clId="{003A1FDC-1F0E-6447-A7C0-01921DE91285}" dt="2025-09-11T07:43:10.017" v="160" actId="2696"/>
        <pc:sldMkLst>
          <pc:docMk/>
          <pc:sldMk cId="1105316595" sldId="365"/>
        </pc:sldMkLst>
      </pc:sldChg>
      <pc:sldChg chg="del">
        <pc:chgData name="Said Nabi Lecturer FCSE" userId="22162f9c-d122-430c-b6e9-ac8024b7b6c6" providerId="ADAL" clId="{003A1FDC-1F0E-6447-A7C0-01921DE91285}" dt="2025-09-11T07:43:10.035" v="161" actId="2696"/>
        <pc:sldMkLst>
          <pc:docMk/>
          <pc:sldMk cId="341172810" sldId="366"/>
        </pc:sldMkLst>
      </pc:sldChg>
      <pc:sldChg chg="del">
        <pc:chgData name="Said Nabi Lecturer FCSE" userId="22162f9c-d122-430c-b6e9-ac8024b7b6c6" providerId="ADAL" clId="{003A1FDC-1F0E-6447-A7C0-01921DE91285}" dt="2025-09-11T07:43:10.053" v="162" actId="2696"/>
        <pc:sldMkLst>
          <pc:docMk/>
          <pc:sldMk cId="985818955" sldId="367"/>
        </pc:sldMkLst>
      </pc:sldChg>
      <pc:sldChg chg="del">
        <pc:chgData name="Said Nabi Lecturer FCSE" userId="22162f9c-d122-430c-b6e9-ac8024b7b6c6" providerId="ADAL" clId="{003A1FDC-1F0E-6447-A7C0-01921DE91285}" dt="2025-09-11T07:43:10.067" v="163" actId="2696"/>
        <pc:sldMkLst>
          <pc:docMk/>
          <pc:sldMk cId="3009867033" sldId="368"/>
        </pc:sldMkLst>
      </pc:sldChg>
      <pc:sldChg chg="del">
        <pc:chgData name="Said Nabi Lecturer FCSE" userId="22162f9c-d122-430c-b6e9-ac8024b7b6c6" providerId="ADAL" clId="{003A1FDC-1F0E-6447-A7C0-01921DE91285}" dt="2025-09-11T07:43:10.080" v="164" actId="2696"/>
        <pc:sldMkLst>
          <pc:docMk/>
          <pc:sldMk cId="2443715781" sldId="369"/>
        </pc:sldMkLst>
      </pc:sldChg>
      <pc:sldChg chg="del">
        <pc:chgData name="Said Nabi Lecturer FCSE" userId="22162f9c-d122-430c-b6e9-ac8024b7b6c6" providerId="ADAL" clId="{003A1FDC-1F0E-6447-A7C0-01921DE91285}" dt="2025-09-11T07:43:10.096" v="165" actId="2696"/>
        <pc:sldMkLst>
          <pc:docMk/>
          <pc:sldMk cId="1494972583" sldId="370"/>
        </pc:sldMkLst>
      </pc:sldChg>
      <pc:sldChg chg="del">
        <pc:chgData name="Said Nabi Lecturer FCSE" userId="22162f9c-d122-430c-b6e9-ac8024b7b6c6" providerId="ADAL" clId="{003A1FDC-1F0E-6447-A7C0-01921DE91285}" dt="2025-09-11T07:43:10.110" v="166" actId="2696"/>
        <pc:sldMkLst>
          <pc:docMk/>
          <pc:sldMk cId="2520946812" sldId="371"/>
        </pc:sldMkLst>
      </pc:sldChg>
      <pc:sldChg chg="del">
        <pc:chgData name="Said Nabi Lecturer FCSE" userId="22162f9c-d122-430c-b6e9-ac8024b7b6c6" providerId="ADAL" clId="{003A1FDC-1F0E-6447-A7C0-01921DE91285}" dt="2025-09-11T07:43:10.117" v="167" actId="2696"/>
        <pc:sldMkLst>
          <pc:docMk/>
          <pc:sldMk cId="1395159004" sldId="372"/>
        </pc:sldMkLst>
      </pc:sldChg>
      <pc:sldChg chg="del">
        <pc:chgData name="Said Nabi Lecturer FCSE" userId="22162f9c-d122-430c-b6e9-ac8024b7b6c6" providerId="ADAL" clId="{003A1FDC-1F0E-6447-A7C0-01921DE91285}" dt="2025-09-11T07:43:10.127" v="168" actId="2696"/>
        <pc:sldMkLst>
          <pc:docMk/>
          <pc:sldMk cId="3840381346" sldId="373"/>
        </pc:sldMkLst>
      </pc:sldChg>
      <pc:sldChg chg="del">
        <pc:chgData name="Said Nabi Lecturer FCSE" userId="22162f9c-d122-430c-b6e9-ac8024b7b6c6" providerId="ADAL" clId="{003A1FDC-1F0E-6447-A7C0-01921DE91285}" dt="2025-09-11T07:43:10.134" v="169" actId="2696"/>
        <pc:sldMkLst>
          <pc:docMk/>
          <pc:sldMk cId="313620583" sldId="374"/>
        </pc:sldMkLst>
      </pc:sldChg>
      <pc:sldChg chg="del">
        <pc:chgData name="Said Nabi Lecturer FCSE" userId="22162f9c-d122-430c-b6e9-ac8024b7b6c6" providerId="ADAL" clId="{003A1FDC-1F0E-6447-A7C0-01921DE91285}" dt="2025-09-11T07:43:10.145" v="170" actId="2696"/>
        <pc:sldMkLst>
          <pc:docMk/>
          <pc:sldMk cId="4038431162" sldId="375"/>
        </pc:sldMkLst>
      </pc:sldChg>
      <pc:sldChg chg="del">
        <pc:chgData name="Said Nabi Lecturer FCSE" userId="22162f9c-d122-430c-b6e9-ac8024b7b6c6" providerId="ADAL" clId="{003A1FDC-1F0E-6447-A7C0-01921DE91285}" dt="2025-09-11T07:43:10.154" v="171" actId="2696"/>
        <pc:sldMkLst>
          <pc:docMk/>
          <pc:sldMk cId="1083104651" sldId="376"/>
        </pc:sldMkLst>
      </pc:sldChg>
      <pc:sldChg chg="del">
        <pc:chgData name="Said Nabi Lecturer FCSE" userId="22162f9c-d122-430c-b6e9-ac8024b7b6c6" providerId="ADAL" clId="{003A1FDC-1F0E-6447-A7C0-01921DE91285}" dt="2025-09-11T07:43:10.164" v="172" actId="2696"/>
        <pc:sldMkLst>
          <pc:docMk/>
          <pc:sldMk cId="1971644592" sldId="377"/>
        </pc:sldMkLst>
      </pc:sldChg>
      <pc:sldChg chg="del">
        <pc:chgData name="Said Nabi Lecturer FCSE" userId="22162f9c-d122-430c-b6e9-ac8024b7b6c6" providerId="ADAL" clId="{003A1FDC-1F0E-6447-A7C0-01921DE91285}" dt="2025-09-11T07:43:10.174" v="173" actId="2696"/>
        <pc:sldMkLst>
          <pc:docMk/>
          <pc:sldMk cId="3616486474" sldId="378"/>
        </pc:sldMkLst>
      </pc:sldChg>
      <pc:sldChg chg="del">
        <pc:chgData name="Said Nabi Lecturer FCSE" userId="22162f9c-d122-430c-b6e9-ac8024b7b6c6" providerId="ADAL" clId="{003A1FDC-1F0E-6447-A7C0-01921DE91285}" dt="2025-09-11T07:43:10.184" v="174" actId="2696"/>
        <pc:sldMkLst>
          <pc:docMk/>
          <pc:sldMk cId="3311277269" sldId="379"/>
        </pc:sldMkLst>
      </pc:sldChg>
      <pc:sldChg chg="del">
        <pc:chgData name="Said Nabi Lecturer FCSE" userId="22162f9c-d122-430c-b6e9-ac8024b7b6c6" providerId="ADAL" clId="{003A1FDC-1F0E-6447-A7C0-01921DE91285}" dt="2025-09-11T07:43:10.195" v="175" actId="2696"/>
        <pc:sldMkLst>
          <pc:docMk/>
          <pc:sldMk cId="2737593081" sldId="380"/>
        </pc:sldMkLst>
      </pc:sldChg>
      <pc:sldChg chg="del">
        <pc:chgData name="Said Nabi Lecturer FCSE" userId="22162f9c-d122-430c-b6e9-ac8024b7b6c6" providerId="ADAL" clId="{003A1FDC-1F0E-6447-A7C0-01921DE91285}" dt="2025-09-11T07:43:10.205" v="176" actId="2696"/>
        <pc:sldMkLst>
          <pc:docMk/>
          <pc:sldMk cId="2592197823" sldId="381"/>
        </pc:sldMkLst>
      </pc:sldChg>
      <pc:sldChg chg="del">
        <pc:chgData name="Said Nabi Lecturer FCSE" userId="22162f9c-d122-430c-b6e9-ac8024b7b6c6" providerId="ADAL" clId="{003A1FDC-1F0E-6447-A7C0-01921DE91285}" dt="2025-09-11T07:43:10.224" v="177" actId="2696"/>
        <pc:sldMkLst>
          <pc:docMk/>
          <pc:sldMk cId="421580266" sldId="382"/>
        </pc:sldMkLst>
      </pc:sldChg>
      <pc:sldChg chg="del">
        <pc:chgData name="Said Nabi Lecturer FCSE" userId="22162f9c-d122-430c-b6e9-ac8024b7b6c6" providerId="ADAL" clId="{003A1FDC-1F0E-6447-A7C0-01921DE91285}" dt="2025-09-11T07:43:10.229" v="178" actId="2696"/>
        <pc:sldMkLst>
          <pc:docMk/>
          <pc:sldMk cId="3261006498" sldId="383"/>
        </pc:sldMkLst>
      </pc:sldChg>
      <pc:sldChg chg="del">
        <pc:chgData name="Said Nabi Lecturer FCSE" userId="22162f9c-d122-430c-b6e9-ac8024b7b6c6" providerId="ADAL" clId="{003A1FDC-1F0E-6447-A7C0-01921DE91285}" dt="2025-09-11T07:43:09.569" v="120" actId="2696"/>
        <pc:sldMkLst>
          <pc:docMk/>
          <pc:sldMk cId="3453442248" sldId="969"/>
        </pc:sldMkLst>
      </pc:sldChg>
      <pc:sldChg chg="del">
        <pc:chgData name="Said Nabi Lecturer FCSE" userId="22162f9c-d122-430c-b6e9-ac8024b7b6c6" providerId="ADAL" clId="{003A1FDC-1F0E-6447-A7C0-01921DE91285}" dt="2025-09-11T07:43:09.559" v="119" actId="2696"/>
        <pc:sldMkLst>
          <pc:docMk/>
          <pc:sldMk cId="375550395" sldId="1013"/>
        </pc:sldMkLst>
      </pc:sldChg>
      <pc:sldChg chg="del">
        <pc:chgData name="Said Nabi Lecturer FCSE" userId="22162f9c-d122-430c-b6e9-ac8024b7b6c6" providerId="ADAL" clId="{003A1FDC-1F0E-6447-A7C0-01921DE91285}" dt="2025-09-11T07:43:09.522" v="115" actId="2696"/>
        <pc:sldMkLst>
          <pc:docMk/>
          <pc:sldMk cId="1890934650" sldId="1019"/>
        </pc:sldMkLst>
      </pc:sldChg>
      <pc:sldChg chg="del">
        <pc:chgData name="Said Nabi Lecturer FCSE" userId="22162f9c-d122-430c-b6e9-ac8024b7b6c6" providerId="ADAL" clId="{003A1FDC-1F0E-6447-A7C0-01921DE91285}" dt="2025-09-11T07:43:09.530" v="116" actId="2696"/>
        <pc:sldMkLst>
          <pc:docMk/>
          <pc:sldMk cId="3376524402" sldId="1020"/>
        </pc:sldMkLst>
      </pc:sldChg>
      <pc:sldChg chg="del">
        <pc:chgData name="Said Nabi Lecturer FCSE" userId="22162f9c-d122-430c-b6e9-ac8024b7b6c6" providerId="ADAL" clId="{003A1FDC-1F0E-6447-A7C0-01921DE91285}" dt="2025-09-11T07:43:09.898" v="150" actId="2696"/>
        <pc:sldMkLst>
          <pc:docMk/>
          <pc:sldMk cId="1349168126" sldId="1021"/>
        </pc:sldMkLst>
      </pc:sldChg>
      <pc:sldChg chg="del">
        <pc:chgData name="Said Nabi Lecturer FCSE" userId="22162f9c-d122-430c-b6e9-ac8024b7b6c6" providerId="ADAL" clId="{003A1FDC-1F0E-6447-A7C0-01921DE91285}" dt="2025-09-11T07:43:09.867" v="147" actId="2696"/>
        <pc:sldMkLst>
          <pc:docMk/>
          <pc:sldMk cId="450650213" sldId="1022"/>
        </pc:sldMkLst>
      </pc:sldChg>
      <pc:sldChg chg="del">
        <pc:chgData name="Said Nabi Lecturer FCSE" userId="22162f9c-d122-430c-b6e9-ac8024b7b6c6" providerId="ADAL" clId="{003A1FDC-1F0E-6447-A7C0-01921DE91285}" dt="2025-09-11T07:43:09.877" v="148" actId="2696"/>
        <pc:sldMkLst>
          <pc:docMk/>
          <pc:sldMk cId="1324433328" sldId="1023"/>
        </pc:sldMkLst>
      </pc:sldChg>
      <pc:sldChg chg="del">
        <pc:chgData name="Said Nabi Lecturer FCSE" userId="22162f9c-d122-430c-b6e9-ac8024b7b6c6" providerId="ADAL" clId="{003A1FDC-1F0E-6447-A7C0-01921DE91285}" dt="2025-09-11T07:43:09.886" v="149" actId="2696"/>
        <pc:sldMkLst>
          <pc:docMk/>
          <pc:sldMk cId="806405078" sldId="1024"/>
        </pc:sldMkLst>
      </pc:sldChg>
      <pc:sldChg chg="del">
        <pc:chgData name="Said Nabi Lecturer FCSE" userId="22162f9c-d122-430c-b6e9-ac8024b7b6c6" providerId="ADAL" clId="{003A1FDC-1F0E-6447-A7C0-01921DE91285}" dt="2025-09-11T07:43:09.911" v="151" actId="2696"/>
        <pc:sldMkLst>
          <pc:docMk/>
          <pc:sldMk cId="260821971" sldId="1025"/>
        </pc:sldMkLst>
      </pc:sldChg>
      <pc:sldChg chg="del">
        <pc:chgData name="Said Nabi Lecturer FCSE" userId="22162f9c-d122-430c-b6e9-ac8024b7b6c6" providerId="ADAL" clId="{003A1FDC-1F0E-6447-A7C0-01921DE91285}" dt="2025-09-11T07:43:09.935" v="153" actId="2696"/>
        <pc:sldMkLst>
          <pc:docMk/>
          <pc:sldMk cId="3238853379" sldId="1026"/>
        </pc:sldMkLst>
      </pc:sldChg>
      <pc:sldChg chg="modNotesTx">
        <pc:chgData name="Said Nabi Lecturer FCSE" userId="22162f9c-d122-430c-b6e9-ac8024b7b6c6" providerId="ADAL" clId="{003A1FDC-1F0E-6447-A7C0-01921DE91285}" dt="2025-09-11T07:39:24.260" v="76" actId="20577"/>
        <pc:sldMkLst>
          <pc:docMk/>
          <pc:sldMk cId="3622696953" sldId="1097"/>
        </pc:sldMkLst>
      </pc:sldChg>
      <pc:sldChg chg="modNotesTx">
        <pc:chgData name="Said Nabi Lecturer FCSE" userId="22162f9c-d122-430c-b6e9-ac8024b7b6c6" providerId="ADAL" clId="{003A1FDC-1F0E-6447-A7C0-01921DE91285}" dt="2025-09-11T07:39:28.973" v="77" actId="20577"/>
        <pc:sldMkLst>
          <pc:docMk/>
          <pc:sldMk cId="3760669795" sldId="1098"/>
        </pc:sldMkLst>
      </pc:sldChg>
      <pc:sldChg chg="modNotesTx">
        <pc:chgData name="Said Nabi Lecturer FCSE" userId="22162f9c-d122-430c-b6e9-ac8024b7b6c6" providerId="ADAL" clId="{003A1FDC-1F0E-6447-A7C0-01921DE91285}" dt="2025-09-11T07:39:40.929" v="79" actId="20577"/>
        <pc:sldMkLst>
          <pc:docMk/>
          <pc:sldMk cId="4279825855" sldId="1101"/>
        </pc:sldMkLst>
      </pc:sldChg>
      <pc:sldChg chg="modNotesTx">
        <pc:chgData name="Said Nabi Lecturer FCSE" userId="22162f9c-d122-430c-b6e9-ac8024b7b6c6" providerId="ADAL" clId="{003A1FDC-1F0E-6447-A7C0-01921DE91285}" dt="2025-09-11T07:39:45.596" v="80" actId="20577"/>
        <pc:sldMkLst>
          <pc:docMk/>
          <pc:sldMk cId="599551991" sldId="1102"/>
        </pc:sldMkLst>
      </pc:sldChg>
      <pc:sldChg chg="modNotesTx">
        <pc:chgData name="Said Nabi Lecturer FCSE" userId="22162f9c-d122-430c-b6e9-ac8024b7b6c6" providerId="ADAL" clId="{003A1FDC-1F0E-6447-A7C0-01921DE91285}" dt="2025-09-11T07:39:49.932" v="81" actId="20577"/>
        <pc:sldMkLst>
          <pc:docMk/>
          <pc:sldMk cId="2514025918" sldId="1103"/>
        </pc:sldMkLst>
      </pc:sldChg>
      <pc:sldChg chg="modNotesTx">
        <pc:chgData name="Said Nabi Lecturer FCSE" userId="22162f9c-d122-430c-b6e9-ac8024b7b6c6" providerId="ADAL" clId="{003A1FDC-1F0E-6447-A7C0-01921DE91285}" dt="2025-09-11T07:39:57.726" v="82" actId="20577"/>
        <pc:sldMkLst>
          <pc:docMk/>
          <pc:sldMk cId="3344359515" sldId="1105"/>
        </pc:sldMkLst>
      </pc:sldChg>
      <pc:sldChg chg="modNotesTx">
        <pc:chgData name="Said Nabi Lecturer FCSE" userId="22162f9c-d122-430c-b6e9-ac8024b7b6c6" providerId="ADAL" clId="{003A1FDC-1F0E-6447-A7C0-01921DE91285}" dt="2025-09-11T07:39:34.152" v="78" actId="20577"/>
        <pc:sldMkLst>
          <pc:docMk/>
          <pc:sldMk cId="3263338990" sldId="1107"/>
        </pc:sldMkLst>
      </pc:sldChg>
      <pc:sldChg chg="modNotesTx">
        <pc:chgData name="Said Nabi Lecturer FCSE" userId="22162f9c-d122-430c-b6e9-ac8024b7b6c6" providerId="ADAL" clId="{003A1FDC-1F0E-6447-A7C0-01921DE91285}" dt="2025-09-11T07:40:35.383" v="83" actId="20577"/>
        <pc:sldMkLst>
          <pc:docMk/>
          <pc:sldMk cId="1707629631" sldId="1111"/>
        </pc:sldMkLst>
      </pc:sldChg>
      <pc:sldChg chg="modNotesTx">
        <pc:chgData name="Said Nabi Lecturer FCSE" userId="22162f9c-d122-430c-b6e9-ac8024b7b6c6" providerId="ADAL" clId="{003A1FDC-1F0E-6447-A7C0-01921DE91285}" dt="2025-09-11T07:40:40.884" v="84" actId="20577"/>
        <pc:sldMkLst>
          <pc:docMk/>
          <pc:sldMk cId="2460403975" sldId="1112"/>
        </pc:sldMkLst>
      </pc:sldChg>
      <pc:sldChg chg="modNotesTx">
        <pc:chgData name="Said Nabi Lecturer FCSE" userId="22162f9c-d122-430c-b6e9-ac8024b7b6c6" providerId="ADAL" clId="{003A1FDC-1F0E-6447-A7C0-01921DE91285}" dt="2025-09-11T07:40:45.010" v="85" actId="20577"/>
        <pc:sldMkLst>
          <pc:docMk/>
          <pc:sldMk cId="69748182" sldId="1114"/>
        </pc:sldMkLst>
      </pc:sldChg>
      <pc:sldChg chg="modNotesTx">
        <pc:chgData name="Said Nabi Lecturer FCSE" userId="22162f9c-d122-430c-b6e9-ac8024b7b6c6" providerId="ADAL" clId="{003A1FDC-1F0E-6447-A7C0-01921DE91285}" dt="2025-09-11T07:40:56.835" v="86" actId="20577"/>
        <pc:sldMkLst>
          <pc:docMk/>
          <pc:sldMk cId="466852178" sldId="1116"/>
        </pc:sldMkLst>
      </pc:sldChg>
      <pc:sldChg chg="modNotesTx">
        <pc:chgData name="Said Nabi Lecturer FCSE" userId="22162f9c-d122-430c-b6e9-ac8024b7b6c6" providerId="ADAL" clId="{003A1FDC-1F0E-6447-A7C0-01921DE91285}" dt="2025-09-11T07:41:00.804" v="87" actId="20577"/>
        <pc:sldMkLst>
          <pc:docMk/>
          <pc:sldMk cId="1831332921" sldId="1117"/>
        </pc:sldMkLst>
      </pc:sldChg>
      <pc:sldChg chg="modNotesTx">
        <pc:chgData name="Said Nabi Lecturer FCSE" userId="22162f9c-d122-430c-b6e9-ac8024b7b6c6" providerId="ADAL" clId="{003A1FDC-1F0E-6447-A7C0-01921DE91285}" dt="2025-09-11T07:41:06.751" v="88" actId="20577"/>
        <pc:sldMkLst>
          <pc:docMk/>
          <pc:sldMk cId="1358618617" sldId="1118"/>
        </pc:sldMkLst>
      </pc:sldChg>
      <pc:sldChg chg="modNotesTx">
        <pc:chgData name="Said Nabi Lecturer FCSE" userId="22162f9c-d122-430c-b6e9-ac8024b7b6c6" providerId="ADAL" clId="{003A1FDC-1F0E-6447-A7C0-01921DE91285}" dt="2025-09-11T07:41:17.885" v="89" actId="20577"/>
        <pc:sldMkLst>
          <pc:docMk/>
          <pc:sldMk cId="250426232" sldId="1120"/>
        </pc:sldMkLst>
      </pc:sldChg>
      <pc:sldChg chg="modNotesTx">
        <pc:chgData name="Said Nabi Lecturer FCSE" userId="22162f9c-d122-430c-b6e9-ac8024b7b6c6" providerId="ADAL" clId="{003A1FDC-1F0E-6447-A7C0-01921DE91285}" dt="2025-09-11T07:41:21.939" v="90" actId="20577"/>
        <pc:sldMkLst>
          <pc:docMk/>
          <pc:sldMk cId="3855118072" sldId="1123"/>
        </pc:sldMkLst>
      </pc:sldChg>
      <pc:sldChg chg="modSp mod">
        <pc:chgData name="Said Nabi Lecturer FCSE" userId="22162f9c-d122-430c-b6e9-ac8024b7b6c6" providerId="ADAL" clId="{003A1FDC-1F0E-6447-A7C0-01921DE91285}" dt="2025-09-11T07:39:17.066" v="75" actId="1076"/>
        <pc:sldMkLst>
          <pc:docMk/>
          <pc:sldMk cId="3364439907" sldId="1124"/>
        </pc:sldMkLst>
        <pc:spChg chg="mod">
          <ac:chgData name="Said Nabi Lecturer FCSE" userId="22162f9c-d122-430c-b6e9-ac8024b7b6c6" providerId="ADAL" clId="{003A1FDC-1F0E-6447-A7C0-01921DE91285}" dt="2025-09-11T07:39:17.066" v="75" actId="1076"/>
          <ac:spMkLst>
            <pc:docMk/>
            <pc:sldMk cId="3364439907" sldId="1124"/>
            <ac:spMk id="3" creationId="{3A2DEC95-DCE2-DE72-424C-58584EE884C8}"/>
          </ac:spMkLst>
        </pc:spChg>
      </pc:sldChg>
      <pc:sldChg chg="modNotesTx">
        <pc:chgData name="Said Nabi Lecturer FCSE" userId="22162f9c-d122-430c-b6e9-ac8024b7b6c6" providerId="ADAL" clId="{003A1FDC-1F0E-6447-A7C0-01921DE91285}" dt="2025-09-11T07:41:32.741" v="91" actId="20577"/>
        <pc:sldMkLst>
          <pc:docMk/>
          <pc:sldMk cId="3178279793" sldId="1130"/>
        </pc:sldMkLst>
      </pc:sldChg>
      <pc:sldChg chg="modSp mod">
        <pc:chgData name="Said Nabi Lecturer FCSE" userId="22162f9c-d122-430c-b6e9-ac8024b7b6c6" providerId="ADAL" clId="{003A1FDC-1F0E-6447-A7C0-01921DE91285}" dt="2025-09-11T07:42:21.429" v="96" actId="207"/>
        <pc:sldMkLst>
          <pc:docMk/>
          <pc:sldMk cId="872205297" sldId="1135"/>
        </pc:sldMkLst>
        <pc:spChg chg="mod">
          <ac:chgData name="Said Nabi Lecturer FCSE" userId="22162f9c-d122-430c-b6e9-ac8024b7b6c6" providerId="ADAL" clId="{003A1FDC-1F0E-6447-A7C0-01921DE91285}" dt="2025-09-11T07:42:21.429" v="96" actId="207"/>
          <ac:spMkLst>
            <pc:docMk/>
            <pc:sldMk cId="872205297" sldId="1135"/>
            <ac:spMk id="7" creationId="{70B47D89-2E29-31B1-C8C6-9151F2BD225B}"/>
          </ac:spMkLst>
        </pc:spChg>
      </pc:sldChg>
      <pc:sldChg chg="del">
        <pc:chgData name="Said Nabi Lecturer FCSE" userId="22162f9c-d122-430c-b6e9-ac8024b7b6c6" providerId="ADAL" clId="{003A1FDC-1F0E-6447-A7C0-01921DE91285}" dt="2025-09-11T07:43:09.487" v="113" actId="2696"/>
        <pc:sldMkLst>
          <pc:docMk/>
          <pc:sldMk cId="403607528" sldId="1136"/>
        </pc:sldMkLst>
      </pc:sldChg>
      <pc:sldChg chg="del">
        <pc:chgData name="Said Nabi Lecturer FCSE" userId="22162f9c-d122-430c-b6e9-ac8024b7b6c6" providerId="ADAL" clId="{003A1FDC-1F0E-6447-A7C0-01921DE91285}" dt="2025-09-11T07:43:09.505" v="114" actId="2696"/>
        <pc:sldMkLst>
          <pc:docMk/>
          <pc:sldMk cId="248812704" sldId="1137"/>
        </pc:sldMkLst>
      </pc:sldChg>
      <pc:sldChg chg="delSp modSp new mod">
        <pc:chgData name="Said Nabi Lecturer FCSE" userId="22162f9c-d122-430c-b6e9-ac8024b7b6c6" providerId="ADAL" clId="{003A1FDC-1F0E-6447-A7C0-01921DE91285}" dt="2025-09-11T07:42:47.778" v="112" actId="1076"/>
        <pc:sldMkLst>
          <pc:docMk/>
          <pc:sldMk cId="2476630724" sldId="1138"/>
        </pc:sldMkLst>
        <pc:spChg chg="mod">
          <ac:chgData name="Said Nabi Lecturer FCSE" userId="22162f9c-d122-430c-b6e9-ac8024b7b6c6" providerId="ADAL" clId="{003A1FDC-1F0E-6447-A7C0-01921DE91285}" dt="2025-09-11T07:42:47.778" v="112" actId="1076"/>
          <ac:spMkLst>
            <pc:docMk/>
            <pc:sldMk cId="2476630724" sldId="1138"/>
            <ac:spMk id="2" creationId="{F43A84E1-D113-2FD1-02F1-B8688083B559}"/>
          </ac:spMkLst>
        </pc:spChg>
        <pc:spChg chg="del">
          <ac:chgData name="Said Nabi Lecturer FCSE" userId="22162f9c-d122-430c-b6e9-ac8024b7b6c6" providerId="ADAL" clId="{003A1FDC-1F0E-6447-A7C0-01921DE91285}" dt="2025-09-11T07:42:33.600" v="98" actId="478"/>
          <ac:spMkLst>
            <pc:docMk/>
            <pc:sldMk cId="2476630724" sldId="1138"/>
            <ac:spMk id="3" creationId="{3E70192E-5F71-C5B4-05B5-DC869E3303FE}"/>
          </ac:spMkLst>
        </pc:spChg>
      </pc:sldChg>
    </pc:docChg>
  </pc:docChgLst>
  <pc:docChgLst>
    <pc:chgData name="Said Nabi Lecturer FCSE" userId="22162f9c-d122-430c-b6e9-ac8024b7b6c6" providerId="ADAL" clId="{CF2FA538-86AF-B840-B249-4D5E586FE115}"/>
    <pc:docChg chg="undo custSel addSld delSld modSld sldOrd">
      <pc:chgData name="Said Nabi Lecturer FCSE" userId="22162f9c-d122-430c-b6e9-ac8024b7b6c6" providerId="ADAL" clId="{CF2FA538-86AF-B840-B249-4D5E586FE115}" dt="2025-09-11T06:21:58.765" v="933" actId="113"/>
      <pc:docMkLst>
        <pc:docMk/>
      </pc:docMkLst>
      <pc:sldChg chg="modNotesTx">
        <pc:chgData name="Said Nabi Lecturer FCSE" userId="22162f9c-d122-430c-b6e9-ac8024b7b6c6" providerId="ADAL" clId="{CF2FA538-86AF-B840-B249-4D5E586FE115}" dt="2025-09-08T04:54:35.017" v="139" actId="20577"/>
        <pc:sldMkLst>
          <pc:docMk/>
          <pc:sldMk cId="4279825855" sldId="1101"/>
        </pc:sldMkLst>
      </pc:sldChg>
      <pc:sldChg chg="modAnim">
        <pc:chgData name="Said Nabi Lecturer FCSE" userId="22162f9c-d122-430c-b6e9-ac8024b7b6c6" providerId="ADAL" clId="{CF2FA538-86AF-B840-B249-4D5E586FE115}" dt="2025-09-08T04:54:55.666" v="140"/>
        <pc:sldMkLst>
          <pc:docMk/>
          <pc:sldMk cId="599551991" sldId="1102"/>
        </pc:sldMkLst>
      </pc:sldChg>
      <pc:sldChg chg="modSp modNotesTx">
        <pc:chgData name="Said Nabi Lecturer FCSE" userId="22162f9c-d122-430c-b6e9-ac8024b7b6c6" providerId="ADAL" clId="{CF2FA538-86AF-B840-B249-4D5E586FE115}" dt="2025-09-08T05:04:47.032" v="253" actId="20577"/>
        <pc:sldMkLst>
          <pc:docMk/>
          <pc:sldMk cId="2514025918" sldId="1103"/>
        </pc:sldMkLst>
        <pc:spChg chg="mod">
          <ac:chgData name="Said Nabi Lecturer FCSE" userId="22162f9c-d122-430c-b6e9-ac8024b7b6c6" providerId="ADAL" clId="{CF2FA538-86AF-B840-B249-4D5E586FE115}" dt="2025-09-08T05:01:28.929" v="148" actId="113"/>
          <ac:spMkLst>
            <pc:docMk/>
            <pc:sldMk cId="2514025918" sldId="1103"/>
            <ac:spMk id="5" creationId="{A1D427AF-8262-C68E-D14B-04316B00BF12}"/>
          </ac:spMkLst>
        </pc:spChg>
      </pc:sldChg>
      <pc:sldChg chg="modNotesTx">
        <pc:chgData name="Said Nabi Lecturer FCSE" userId="22162f9c-d122-430c-b6e9-ac8024b7b6c6" providerId="ADAL" clId="{CF2FA538-86AF-B840-B249-4D5E586FE115}" dt="2025-09-08T05:07:50.096" v="268" actId="20577"/>
        <pc:sldMkLst>
          <pc:docMk/>
          <pc:sldMk cId="3344359515" sldId="1105"/>
        </pc:sldMkLst>
      </pc:sldChg>
      <pc:sldChg chg="modNotesTx">
        <pc:chgData name="Said Nabi Lecturer FCSE" userId="22162f9c-d122-430c-b6e9-ac8024b7b6c6" providerId="ADAL" clId="{CF2FA538-86AF-B840-B249-4D5E586FE115}" dt="2025-09-08T04:44:54.257" v="25" actId="20577"/>
        <pc:sldMkLst>
          <pc:docMk/>
          <pc:sldMk cId="3263338990" sldId="1107"/>
        </pc:sldMkLst>
      </pc:sldChg>
      <pc:sldChg chg="del">
        <pc:chgData name="Said Nabi Lecturer FCSE" userId="22162f9c-d122-430c-b6e9-ac8024b7b6c6" providerId="ADAL" clId="{CF2FA538-86AF-B840-B249-4D5E586FE115}" dt="2025-09-08T04:45:22.695" v="26" actId="2696"/>
        <pc:sldMkLst>
          <pc:docMk/>
          <pc:sldMk cId="301422720" sldId="1108"/>
        </pc:sldMkLst>
      </pc:sldChg>
      <pc:sldChg chg="modNotesTx">
        <pc:chgData name="Said Nabi Lecturer FCSE" userId="22162f9c-d122-430c-b6e9-ac8024b7b6c6" providerId="ADAL" clId="{CF2FA538-86AF-B840-B249-4D5E586FE115}" dt="2025-09-11T05:52:48.423" v="926" actId="113"/>
        <pc:sldMkLst>
          <pc:docMk/>
          <pc:sldMk cId="1358618617" sldId="1118"/>
        </pc:sldMkLst>
      </pc:sldChg>
      <pc:sldChg chg="modSp">
        <pc:chgData name="Said Nabi Lecturer FCSE" userId="22162f9c-d122-430c-b6e9-ac8024b7b6c6" providerId="ADAL" clId="{CF2FA538-86AF-B840-B249-4D5E586FE115}" dt="2025-09-11T06:17:04.961" v="930" actId="207"/>
        <pc:sldMkLst>
          <pc:docMk/>
          <pc:sldMk cId="250426232" sldId="1120"/>
        </pc:sldMkLst>
        <pc:spChg chg="mod">
          <ac:chgData name="Said Nabi Lecturer FCSE" userId="22162f9c-d122-430c-b6e9-ac8024b7b6c6" providerId="ADAL" clId="{CF2FA538-86AF-B840-B249-4D5E586FE115}" dt="2025-09-11T06:17:04.961" v="930" actId="207"/>
          <ac:spMkLst>
            <pc:docMk/>
            <pc:sldMk cId="250426232" sldId="1120"/>
            <ac:spMk id="5" creationId="{326C3478-BA39-8E91-2209-D8873403EBFA}"/>
          </ac:spMkLst>
        </pc:spChg>
      </pc:sldChg>
      <pc:sldChg chg="modNotesTx">
        <pc:chgData name="Said Nabi Lecturer FCSE" userId="22162f9c-d122-430c-b6e9-ac8024b7b6c6" providerId="ADAL" clId="{CF2FA538-86AF-B840-B249-4D5E586FE115}" dt="2025-09-11T06:21:58.765" v="933" actId="113"/>
        <pc:sldMkLst>
          <pc:docMk/>
          <pc:sldMk cId="3855118072" sldId="1123"/>
        </pc:sldMkLst>
      </pc:sldChg>
      <pc:sldChg chg="modSp add mod ord modAnim">
        <pc:chgData name="Said Nabi Lecturer FCSE" userId="22162f9c-d122-430c-b6e9-ac8024b7b6c6" providerId="ADAL" clId="{CF2FA538-86AF-B840-B249-4D5E586FE115}" dt="2025-09-10T04:34:57.907" v="359" actId="207"/>
        <pc:sldMkLst>
          <pc:docMk/>
          <pc:sldMk cId="241760437" sldId="1126"/>
        </pc:sldMkLst>
        <pc:spChg chg="mod">
          <ac:chgData name="Said Nabi Lecturer FCSE" userId="22162f9c-d122-430c-b6e9-ac8024b7b6c6" providerId="ADAL" clId="{CF2FA538-86AF-B840-B249-4D5E586FE115}" dt="2025-09-10T04:30:35.634" v="292" actId="14100"/>
          <ac:spMkLst>
            <pc:docMk/>
            <pc:sldMk cId="241760437" sldId="1126"/>
            <ac:spMk id="4" creationId="{7862E357-80CD-5A41-8787-A4AD95971CC5}"/>
          </ac:spMkLst>
        </pc:spChg>
        <pc:spChg chg="mod">
          <ac:chgData name="Said Nabi Lecturer FCSE" userId="22162f9c-d122-430c-b6e9-ac8024b7b6c6" providerId="ADAL" clId="{CF2FA538-86AF-B840-B249-4D5E586FE115}" dt="2025-09-10T04:34:57.907" v="359" actId="207"/>
          <ac:spMkLst>
            <pc:docMk/>
            <pc:sldMk cId="241760437" sldId="1126"/>
            <ac:spMk id="5" creationId="{5DD6FB57-D556-AB0B-2DEE-79CB307A39A7}"/>
          </ac:spMkLst>
        </pc:spChg>
      </pc:sldChg>
      <pc:sldChg chg="add">
        <pc:chgData name="Said Nabi Lecturer FCSE" userId="22162f9c-d122-430c-b6e9-ac8024b7b6c6" providerId="ADAL" clId="{CF2FA538-86AF-B840-B249-4D5E586FE115}" dt="2025-09-10T04:23:12.612" v="271" actId="2890"/>
        <pc:sldMkLst>
          <pc:docMk/>
          <pc:sldMk cId="2422897736" sldId="1127"/>
        </pc:sldMkLst>
      </pc:sldChg>
      <pc:sldChg chg="modSp add mod modAnim">
        <pc:chgData name="Said Nabi Lecturer FCSE" userId="22162f9c-d122-430c-b6e9-ac8024b7b6c6" providerId="ADAL" clId="{CF2FA538-86AF-B840-B249-4D5E586FE115}" dt="2025-09-10T04:43:19.982" v="391" actId="207"/>
        <pc:sldMkLst>
          <pc:docMk/>
          <pc:sldMk cId="2896715979" sldId="1128"/>
        </pc:sldMkLst>
        <pc:spChg chg="mod">
          <ac:chgData name="Said Nabi Lecturer FCSE" userId="22162f9c-d122-430c-b6e9-ac8024b7b6c6" providerId="ADAL" clId="{CF2FA538-86AF-B840-B249-4D5E586FE115}" dt="2025-09-10T04:41:37.963" v="376" actId="313"/>
          <ac:spMkLst>
            <pc:docMk/>
            <pc:sldMk cId="2896715979" sldId="1128"/>
            <ac:spMk id="4" creationId="{72BBA088-DC5C-B762-E30B-506F53411EF0}"/>
          </ac:spMkLst>
        </pc:spChg>
        <pc:spChg chg="mod">
          <ac:chgData name="Said Nabi Lecturer FCSE" userId="22162f9c-d122-430c-b6e9-ac8024b7b6c6" providerId="ADAL" clId="{CF2FA538-86AF-B840-B249-4D5E586FE115}" dt="2025-09-10T04:43:19.982" v="391" actId="207"/>
          <ac:spMkLst>
            <pc:docMk/>
            <pc:sldMk cId="2896715979" sldId="1128"/>
            <ac:spMk id="5" creationId="{5882FBFC-8539-BFA9-CAF7-95FFC24967E8}"/>
          </ac:spMkLst>
        </pc:spChg>
      </pc:sldChg>
      <pc:sldChg chg="addSp delSp modSp new mod">
        <pc:chgData name="Said Nabi Lecturer FCSE" userId="22162f9c-d122-430c-b6e9-ac8024b7b6c6" providerId="ADAL" clId="{CF2FA538-86AF-B840-B249-4D5E586FE115}" dt="2025-09-10T04:54:38.475" v="456" actId="20577"/>
        <pc:sldMkLst>
          <pc:docMk/>
          <pc:sldMk cId="593302822" sldId="1129"/>
        </pc:sldMkLst>
        <pc:spChg chg="del">
          <ac:chgData name="Said Nabi Lecturer FCSE" userId="22162f9c-d122-430c-b6e9-ac8024b7b6c6" providerId="ADAL" clId="{CF2FA538-86AF-B840-B249-4D5E586FE115}" dt="2025-09-10T04:50:42.079" v="393" actId="478"/>
          <ac:spMkLst>
            <pc:docMk/>
            <pc:sldMk cId="593302822" sldId="1129"/>
            <ac:spMk id="2" creationId="{D27FBBC3-9170-81C3-8CC0-4EC0D92B719D}"/>
          </ac:spMkLst>
        </pc:spChg>
        <pc:spChg chg="del">
          <ac:chgData name="Said Nabi Lecturer FCSE" userId="22162f9c-d122-430c-b6e9-ac8024b7b6c6" providerId="ADAL" clId="{CF2FA538-86AF-B840-B249-4D5E586FE115}" dt="2025-09-10T04:50:43.408" v="394" actId="478"/>
          <ac:spMkLst>
            <pc:docMk/>
            <pc:sldMk cId="593302822" sldId="1129"/>
            <ac:spMk id="3" creationId="{C725E81A-D64C-4A21-E20A-4D415F8D5CA8}"/>
          </ac:spMkLst>
        </pc:spChg>
        <pc:spChg chg="add mod">
          <ac:chgData name="Said Nabi Lecturer FCSE" userId="22162f9c-d122-430c-b6e9-ac8024b7b6c6" providerId="ADAL" clId="{CF2FA538-86AF-B840-B249-4D5E586FE115}" dt="2025-09-10T04:54:38.475" v="456" actId="20577"/>
          <ac:spMkLst>
            <pc:docMk/>
            <pc:sldMk cId="593302822" sldId="1129"/>
            <ac:spMk id="5" creationId="{FBAA581D-A0AF-C761-B8BA-325F3F03C27D}"/>
          </ac:spMkLst>
        </pc:spChg>
      </pc:sldChg>
      <pc:sldChg chg="addSp delSp modSp add mod modAnim">
        <pc:chgData name="Said Nabi Lecturer FCSE" userId="22162f9c-d122-430c-b6e9-ac8024b7b6c6" providerId="ADAL" clId="{CF2FA538-86AF-B840-B249-4D5E586FE115}" dt="2025-09-10T06:41:44.041" v="576"/>
        <pc:sldMkLst>
          <pc:docMk/>
          <pc:sldMk cId="3178279793" sldId="1130"/>
        </pc:sldMkLst>
        <pc:spChg chg="mod">
          <ac:chgData name="Said Nabi Lecturer FCSE" userId="22162f9c-d122-430c-b6e9-ac8024b7b6c6" providerId="ADAL" clId="{CF2FA538-86AF-B840-B249-4D5E586FE115}" dt="2025-09-10T06:40:35.168" v="544" actId="14100"/>
          <ac:spMkLst>
            <pc:docMk/>
            <pc:sldMk cId="3178279793" sldId="1130"/>
            <ac:spMk id="5" creationId="{0E226E4D-7A0A-036E-B2EB-2F4FD3AE42F7}"/>
          </ac:spMkLst>
        </pc:spChg>
        <pc:grpChg chg="add del mod">
          <ac:chgData name="Said Nabi Lecturer FCSE" userId="22162f9c-d122-430c-b6e9-ac8024b7b6c6" providerId="ADAL" clId="{CF2FA538-86AF-B840-B249-4D5E586FE115}" dt="2025-09-10T06:33:29.079" v="506"/>
          <ac:grpSpMkLst>
            <pc:docMk/>
            <pc:sldMk cId="3178279793" sldId="1130"/>
            <ac:grpSpMk id="17" creationId="{39E2BAB5-2C0A-A1F0-CCFE-D9CF774A3282}"/>
          </ac:grpSpMkLst>
        </pc:grpChg>
        <pc:grpChg chg="mod">
          <ac:chgData name="Said Nabi Lecturer FCSE" userId="22162f9c-d122-430c-b6e9-ac8024b7b6c6" providerId="ADAL" clId="{CF2FA538-86AF-B840-B249-4D5E586FE115}" dt="2025-09-10T06:33:29.079" v="506"/>
          <ac:grpSpMkLst>
            <pc:docMk/>
            <pc:sldMk cId="3178279793" sldId="1130"/>
            <ac:grpSpMk id="18" creationId="{0175C84C-F153-FD2E-E358-0810A5C2E7E5}"/>
          </ac:grpSpMkLst>
        </pc:grpChg>
        <pc:grpChg chg="add del mod">
          <ac:chgData name="Said Nabi Lecturer FCSE" userId="22162f9c-d122-430c-b6e9-ac8024b7b6c6" providerId="ADAL" clId="{CF2FA538-86AF-B840-B249-4D5E586FE115}" dt="2025-09-10T06:33:38.859" v="512"/>
          <ac:grpSpMkLst>
            <pc:docMk/>
            <pc:sldMk cId="3178279793" sldId="1130"/>
            <ac:grpSpMk id="21" creationId="{635D552A-FF3E-30A7-029F-12E1EB2536B0}"/>
          </ac:grpSpMkLst>
        </pc:grpChg>
        <pc:grpChg chg="mod">
          <ac:chgData name="Said Nabi Lecturer FCSE" userId="22162f9c-d122-430c-b6e9-ac8024b7b6c6" providerId="ADAL" clId="{CF2FA538-86AF-B840-B249-4D5E586FE115}" dt="2025-09-10T06:33:38.859" v="512"/>
          <ac:grpSpMkLst>
            <pc:docMk/>
            <pc:sldMk cId="3178279793" sldId="1130"/>
            <ac:grpSpMk id="22" creationId="{C09614DC-8245-8CB1-6C0F-8368B1283613}"/>
          </ac:grpSpMkLst>
        </pc:grpChg>
        <pc:grpChg chg="add del mod">
          <ac:chgData name="Said Nabi Lecturer FCSE" userId="22162f9c-d122-430c-b6e9-ac8024b7b6c6" providerId="ADAL" clId="{CF2FA538-86AF-B840-B249-4D5E586FE115}" dt="2025-09-10T06:34:00.433" v="518"/>
          <ac:grpSpMkLst>
            <pc:docMk/>
            <pc:sldMk cId="3178279793" sldId="1130"/>
            <ac:grpSpMk id="25" creationId="{460203E7-8CDB-BB29-F869-B363E4647F71}"/>
          </ac:grpSpMkLst>
        </pc:grpChg>
        <pc:grpChg chg="mod">
          <ac:chgData name="Said Nabi Lecturer FCSE" userId="22162f9c-d122-430c-b6e9-ac8024b7b6c6" providerId="ADAL" clId="{CF2FA538-86AF-B840-B249-4D5E586FE115}" dt="2025-09-10T06:34:00.433" v="518"/>
          <ac:grpSpMkLst>
            <pc:docMk/>
            <pc:sldMk cId="3178279793" sldId="1130"/>
            <ac:grpSpMk id="26" creationId="{F0B48F6D-F60D-027F-5F21-8C118606EC38}"/>
          </ac:grpSpMkLst>
        </pc:grpChg>
        <pc:grpChg chg="add del mod">
          <ac:chgData name="Said Nabi Lecturer FCSE" userId="22162f9c-d122-430c-b6e9-ac8024b7b6c6" providerId="ADAL" clId="{CF2FA538-86AF-B840-B249-4D5E586FE115}" dt="2025-09-10T06:34:07.361" v="524"/>
          <ac:grpSpMkLst>
            <pc:docMk/>
            <pc:sldMk cId="3178279793" sldId="1130"/>
            <ac:grpSpMk id="29" creationId="{D4E51573-D72E-C398-37EA-90B535E6DBB1}"/>
          </ac:grpSpMkLst>
        </pc:grpChg>
        <pc:grpChg chg="mod">
          <ac:chgData name="Said Nabi Lecturer FCSE" userId="22162f9c-d122-430c-b6e9-ac8024b7b6c6" providerId="ADAL" clId="{CF2FA538-86AF-B840-B249-4D5E586FE115}" dt="2025-09-10T06:34:07.361" v="524"/>
          <ac:grpSpMkLst>
            <pc:docMk/>
            <pc:sldMk cId="3178279793" sldId="1130"/>
            <ac:grpSpMk id="30" creationId="{CDEDFC61-0C43-7B99-10D1-51F83EA07D10}"/>
          </ac:grpSpMkLst>
        </pc:grpChg>
        <pc:grpChg chg="add del mod">
          <ac:chgData name="Said Nabi Lecturer FCSE" userId="22162f9c-d122-430c-b6e9-ac8024b7b6c6" providerId="ADAL" clId="{CF2FA538-86AF-B840-B249-4D5E586FE115}" dt="2025-09-10T06:34:12.595" v="530"/>
          <ac:grpSpMkLst>
            <pc:docMk/>
            <pc:sldMk cId="3178279793" sldId="1130"/>
            <ac:grpSpMk id="33" creationId="{19415FEF-858C-F932-B47A-D5ED0D81AEDB}"/>
          </ac:grpSpMkLst>
        </pc:grpChg>
        <pc:grpChg chg="mod">
          <ac:chgData name="Said Nabi Lecturer FCSE" userId="22162f9c-d122-430c-b6e9-ac8024b7b6c6" providerId="ADAL" clId="{CF2FA538-86AF-B840-B249-4D5E586FE115}" dt="2025-09-10T06:34:12.595" v="530"/>
          <ac:grpSpMkLst>
            <pc:docMk/>
            <pc:sldMk cId="3178279793" sldId="1130"/>
            <ac:grpSpMk id="34" creationId="{93B29094-23EC-3916-3E44-AAE73679323B}"/>
          </ac:grpSpMkLst>
        </pc:grpChg>
        <pc:grpChg chg="del mod">
          <ac:chgData name="Said Nabi Lecturer FCSE" userId="22162f9c-d122-430c-b6e9-ac8024b7b6c6" providerId="ADAL" clId="{CF2FA538-86AF-B840-B249-4D5E586FE115}" dt="2025-09-10T06:34:19.777" v="534"/>
          <ac:grpSpMkLst>
            <pc:docMk/>
            <pc:sldMk cId="3178279793" sldId="1130"/>
            <ac:grpSpMk id="37" creationId="{DA749258-43BD-980F-92EA-87641680F5B7}"/>
          </ac:grpSpMkLst>
        </pc:grpChg>
        <pc:grpChg chg="mod">
          <ac:chgData name="Said Nabi Lecturer FCSE" userId="22162f9c-d122-430c-b6e9-ac8024b7b6c6" providerId="ADAL" clId="{CF2FA538-86AF-B840-B249-4D5E586FE115}" dt="2025-09-10T06:40:16.653" v="540" actId="1076"/>
          <ac:grpSpMkLst>
            <pc:docMk/>
            <pc:sldMk cId="3178279793" sldId="1130"/>
            <ac:grpSpMk id="38" creationId="{1F64DA77-E063-EE96-400C-F3BAA53DBC35}"/>
          </ac:grpSpMkLst>
        </pc:grpChg>
        <pc:grpChg chg="add del mod">
          <ac:chgData name="Said Nabi Lecturer FCSE" userId="22162f9c-d122-430c-b6e9-ac8024b7b6c6" providerId="ADAL" clId="{CF2FA538-86AF-B840-B249-4D5E586FE115}" dt="2025-09-10T06:41:16.975" v="560"/>
          <ac:grpSpMkLst>
            <pc:docMk/>
            <pc:sldMk cId="3178279793" sldId="1130"/>
            <ac:grpSpMk id="43" creationId="{6A1C6DD1-69DF-3F98-B83A-F1CB7132838E}"/>
          </ac:grpSpMkLst>
        </pc:grpChg>
        <pc:grpChg chg="mod">
          <ac:chgData name="Said Nabi Lecturer FCSE" userId="22162f9c-d122-430c-b6e9-ac8024b7b6c6" providerId="ADAL" clId="{CF2FA538-86AF-B840-B249-4D5E586FE115}" dt="2025-09-10T06:41:16.975" v="560"/>
          <ac:grpSpMkLst>
            <pc:docMk/>
            <pc:sldMk cId="3178279793" sldId="1130"/>
            <ac:grpSpMk id="44" creationId="{CA1E408D-21A7-0324-9EE8-28177B529E39}"/>
          </ac:grpSpMkLst>
        </pc:grpChg>
        <pc:grpChg chg="add del mod">
          <ac:chgData name="Said Nabi Lecturer FCSE" userId="22162f9c-d122-430c-b6e9-ac8024b7b6c6" providerId="ADAL" clId="{CF2FA538-86AF-B840-B249-4D5E586FE115}" dt="2025-09-10T06:41:30.961" v="566"/>
          <ac:grpSpMkLst>
            <pc:docMk/>
            <pc:sldMk cId="3178279793" sldId="1130"/>
            <ac:grpSpMk id="47" creationId="{DB4DEC10-0C24-5FF7-A093-DC2D6225346F}"/>
          </ac:grpSpMkLst>
        </pc:grpChg>
        <pc:grpChg chg="mod">
          <ac:chgData name="Said Nabi Lecturer FCSE" userId="22162f9c-d122-430c-b6e9-ac8024b7b6c6" providerId="ADAL" clId="{CF2FA538-86AF-B840-B249-4D5E586FE115}" dt="2025-09-10T06:41:30.961" v="566"/>
          <ac:grpSpMkLst>
            <pc:docMk/>
            <pc:sldMk cId="3178279793" sldId="1130"/>
            <ac:grpSpMk id="48" creationId="{787621AD-3D82-B807-B1D4-BB7A11638D7B}"/>
          </ac:grpSpMkLst>
        </pc:grpChg>
        <pc:grpChg chg="add del mod">
          <ac:chgData name="Said Nabi Lecturer FCSE" userId="22162f9c-d122-430c-b6e9-ac8024b7b6c6" providerId="ADAL" clId="{CF2FA538-86AF-B840-B249-4D5E586FE115}" dt="2025-09-10T06:41:38.119" v="572"/>
          <ac:grpSpMkLst>
            <pc:docMk/>
            <pc:sldMk cId="3178279793" sldId="1130"/>
            <ac:grpSpMk id="51" creationId="{52A00FD1-47CC-348D-986F-37CE3A5320F2}"/>
          </ac:grpSpMkLst>
        </pc:grpChg>
        <pc:grpChg chg="mod">
          <ac:chgData name="Said Nabi Lecturer FCSE" userId="22162f9c-d122-430c-b6e9-ac8024b7b6c6" providerId="ADAL" clId="{CF2FA538-86AF-B840-B249-4D5E586FE115}" dt="2025-09-10T06:41:38.119" v="572"/>
          <ac:grpSpMkLst>
            <pc:docMk/>
            <pc:sldMk cId="3178279793" sldId="1130"/>
            <ac:grpSpMk id="52" creationId="{F0FA2466-6B61-AB90-9921-5A5BF507EBD7}"/>
          </ac:grpSpMkLst>
        </pc:grpChg>
        <pc:grpChg chg="del mod">
          <ac:chgData name="Said Nabi Lecturer FCSE" userId="22162f9c-d122-430c-b6e9-ac8024b7b6c6" providerId="ADAL" clId="{CF2FA538-86AF-B840-B249-4D5E586FE115}" dt="2025-09-10T06:41:44.041" v="576"/>
          <ac:grpSpMkLst>
            <pc:docMk/>
            <pc:sldMk cId="3178279793" sldId="1130"/>
            <ac:grpSpMk id="55" creationId="{6FDF7A52-6F57-6070-7B23-5F59713B77C2}"/>
          </ac:grpSpMkLst>
        </pc:grpChg>
        <pc:grpChg chg="mod">
          <ac:chgData name="Said Nabi Lecturer FCSE" userId="22162f9c-d122-430c-b6e9-ac8024b7b6c6" providerId="ADAL" clId="{CF2FA538-86AF-B840-B249-4D5E586FE115}" dt="2025-09-10T06:41:44.041" v="576"/>
          <ac:grpSpMkLst>
            <pc:docMk/>
            <pc:sldMk cId="3178279793" sldId="1130"/>
            <ac:grpSpMk id="56" creationId="{D2079A66-DBAF-07C4-ADD5-CEE3280C636E}"/>
          </ac:grpSpMkLst>
        </pc:grpChg>
        <pc:picChg chg="add del mod">
          <ac:chgData name="Said Nabi Lecturer FCSE" userId="22162f9c-d122-430c-b6e9-ac8024b7b6c6" providerId="ADAL" clId="{CF2FA538-86AF-B840-B249-4D5E586FE115}" dt="2025-09-10T06:30:05.588" v="479" actId="478"/>
          <ac:picMkLst>
            <pc:docMk/>
            <pc:sldMk cId="3178279793" sldId="1130"/>
            <ac:picMk id="3" creationId="{D756B522-E958-9B00-19EF-7B811EAB9BBF}"/>
          </ac:picMkLst>
        </pc:picChg>
        <pc:picChg chg="add mod">
          <ac:chgData name="Said Nabi Lecturer FCSE" userId="22162f9c-d122-430c-b6e9-ac8024b7b6c6" providerId="ADAL" clId="{CF2FA538-86AF-B840-B249-4D5E586FE115}" dt="2025-09-10T06:31:28.554" v="486" actId="1076"/>
          <ac:picMkLst>
            <pc:docMk/>
            <pc:sldMk cId="3178279793" sldId="1130"/>
            <ac:picMk id="7" creationId="{A90913FC-9CFA-0EC0-9CB8-D89DAAE4ED92}"/>
          </ac:picMkLst>
        </pc:picChg>
        <pc:picChg chg="add del mod">
          <ac:chgData name="Said Nabi Lecturer FCSE" userId="22162f9c-d122-430c-b6e9-ac8024b7b6c6" providerId="ADAL" clId="{CF2FA538-86AF-B840-B249-4D5E586FE115}" dt="2025-09-10T06:32:00.301" v="494" actId="478"/>
          <ac:picMkLst>
            <pc:docMk/>
            <pc:sldMk cId="3178279793" sldId="1130"/>
            <ac:picMk id="9" creationId="{961018A4-1B14-B424-D295-5234FCCCD415}"/>
          </ac:picMkLst>
        </pc:picChg>
        <pc:picChg chg="add mod">
          <ac:chgData name="Said Nabi Lecturer FCSE" userId="22162f9c-d122-430c-b6e9-ac8024b7b6c6" providerId="ADAL" clId="{CF2FA538-86AF-B840-B249-4D5E586FE115}" dt="2025-09-10T06:40:25.352" v="541" actId="1076"/>
          <ac:picMkLst>
            <pc:docMk/>
            <pc:sldMk cId="3178279793" sldId="1130"/>
            <ac:picMk id="14" creationId="{EBA3CBCF-5DBE-FB46-201B-37E1A0676F4A}"/>
          </ac:picMkLst>
        </pc:picChg>
        <pc:picChg chg="add mod modCrop">
          <ac:chgData name="Said Nabi Lecturer FCSE" userId="22162f9c-d122-430c-b6e9-ac8024b7b6c6" providerId="ADAL" clId="{CF2FA538-86AF-B840-B249-4D5E586FE115}" dt="2025-09-10T06:40:52.603" v="555" actId="1036"/>
          <ac:picMkLst>
            <pc:docMk/>
            <pc:sldMk cId="3178279793" sldId="1130"/>
            <ac:picMk id="40" creationId="{6744A180-2560-353A-D9EF-DB662312D98D}"/>
          </ac:picMkLst>
        </pc:picChg>
        <pc:inkChg chg="add del mod">
          <ac:chgData name="Said Nabi Lecturer FCSE" userId="22162f9c-d122-430c-b6e9-ac8024b7b6c6" providerId="ADAL" clId="{CF2FA538-86AF-B840-B249-4D5E586FE115}" dt="2025-09-10T06:33:29.741" v="507" actId="9405"/>
          <ac:inkMkLst>
            <pc:docMk/>
            <pc:sldMk cId="3178279793" sldId="1130"/>
            <ac:inkMk id="15" creationId="{ADDB0722-68F3-AC8E-AC1C-5BF83FCE7945}"/>
          </ac:inkMkLst>
        </pc:inkChg>
        <pc:inkChg chg="add del mod">
          <ac:chgData name="Said Nabi Lecturer FCSE" userId="22162f9c-d122-430c-b6e9-ac8024b7b6c6" providerId="ADAL" clId="{CF2FA538-86AF-B840-B249-4D5E586FE115}" dt="2025-09-10T06:33:29.079" v="506"/>
          <ac:inkMkLst>
            <pc:docMk/>
            <pc:sldMk cId="3178279793" sldId="1130"/>
            <ac:inkMk id="16" creationId="{15A331B9-5F21-04BF-D509-3312FA0CDA4C}"/>
          </ac:inkMkLst>
        </pc:inkChg>
        <pc:inkChg chg="add del mod">
          <ac:chgData name="Said Nabi Lecturer FCSE" userId="22162f9c-d122-430c-b6e9-ac8024b7b6c6" providerId="ADAL" clId="{CF2FA538-86AF-B840-B249-4D5E586FE115}" dt="2025-09-10T06:33:39.702" v="513" actId="9405"/>
          <ac:inkMkLst>
            <pc:docMk/>
            <pc:sldMk cId="3178279793" sldId="1130"/>
            <ac:inkMk id="19" creationId="{BBA3AAAE-C3BB-6136-653B-BE2202EB5FD5}"/>
          </ac:inkMkLst>
        </pc:inkChg>
        <pc:inkChg chg="add del mod">
          <ac:chgData name="Said Nabi Lecturer FCSE" userId="22162f9c-d122-430c-b6e9-ac8024b7b6c6" providerId="ADAL" clId="{CF2FA538-86AF-B840-B249-4D5E586FE115}" dt="2025-09-10T06:33:38.859" v="512"/>
          <ac:inkMkLst>
            <pc:docMk/>
            <pc:sldMk cId="3178279793" sldId="1130"/>
            <ac:inkMk id="20" creationId="{9C3BA1EC-12D2-F791-3F9A-42727195F014}"/>
          </ac:inkMkLst>
        </pc:inkChg>
        <pc:inkChg chg="add del mod">
          <ac:chgData name="Said Nabi Lecturer FCSE" userId="22162f9c-d122-430c-b6e9-ac8024b7b6c6" providerId="ADAL" clId="{CF2FA538-86AF-B840-B249-4D5E586FE115}" dt="2025-09-10T06:34:00.903" v="519" actId="9405"/>
          <ac:inkMkLst>
            <pc:docMk/>
            <pc:sldMk cId="3178279793" sldId="1130"/>
            <ac:inkMk id="23" creationId="{46466A3E-744B-AA80-2D17-4F901C1B234B}"/>
          </ac:inkMkLst>
        </pc:inkChg>
        <pc:inkChg chg="add del mod">
          <ac:chgData name="Said Nabi Lecturer FCSE" userId="22162f9c-d122-430c-b6e9-ac8024b7b6c6" providerId="ADAL" clId="{CF2FA538-86AF-B840-B249-4D5E586FE115}" dt="2025-09-10T06:34:00.433" v="518"/>
          <ac:inkMkLst>
            <pc:docMk/>
            <pc:sldMk cId="3178279793" sldId="1130"/>
            <ac:inkMk id="24" creationId="{F7E53307-D82A-2F65-2BF3-74477B5C98CD}"/>
          </ac:inkMkLst>
        </pc:inkChg>
        <pc:inkChg chg="add del mod">
          <ac:chgData name="Said Nabi Lecturer FCSE" userId="22162f9c-d122-430c-b6e9-ac8024b7b6c6" providerId="ADAL" clId="{CF2FA538-86AF-B840-B249-4D5E586FE115}" dt="2025-09-10T06:34:07.769" v="525" actId="9405"/>
          <ac:inkMkLst>
            <pc:docMk/>
            <pc:sldMk cId="3178279793" sldId="1130"/>
            <ac:inkMk id="27" creationId="{B76E9C35-EAAB-FA68-E5DF-9474F9AC8B6E}"/>
          </ac:inkMkLst>
        </pc:inkChg>
        <pc:inkChg chg="add del mod">
          <ac:chgData name="Said Nabi Lecturer FCSE" userId="22162f9c-d122-430c-b6e9-ac8024b7b6c6" providerId="ADAL" clId="{CF2FA538-86AF-B840-B249-4D5E586FE115}" dt="2025-09-10T06:34:07.361" v="524"/>
          <ac:inkMkLst>
            <pc:docMk/>
            <pc:sldMk cId="3178279793" sldId="1130"/>
            <ac:inkMk id="28" creationId="{74D6413D-7B75-E592-A5DA-EB63D86EFED8}"/>
          </ac:inkMkLst>
        </pc:inkChg>
        <pc:inkChg chg="add del mod">
          <ac:chgData name="Said Nabi Lecturer FCSE" userId="22162f9c-d122-430c-b6e9-ac8024b7b6c6" providerId="ADAL" clId="{CF2FA538-86AF-B840-B249-4D5E586FE115}" dt="2025-09-10T06:34:12.995" v="531" actId="9405"/>
          <ac:inkMkLst>
            <pc:docMk/>
            <pc:sldMk cId="3178279793" sldId="1130"/>
            <ac:inkMk id="31" creationId="{7F9DEFC5-1703-BED6-2068-6897B8BBB984}"/>
          </ac:inkMkLst>
        </pc:inkChg>
        <pc:inkChg chg="add del mod">
          <ac:chgData name="Said Nabi Lecturer FCSE" userId="22162f9c-d122-430c-b6e9-ac8024b7b6c6" providerId="ADAL" clId="{CF2FA538-86AF-B840-B249-4D5E586FE115}" dt="2025-09-10T06:34:12.595" v="530"/>
          <ac:inkMkLst>
            <pc:docMk/>
            <pc:sldMk cId="3178279793" sldId="1130"/>
            <ac:inkMk id="32" creationId="{24FF795F-47C6-FCAE-EBB9-6FFCC11859C4}"/>
          </ac:inkMkLst>
        </pc:inkChg>
        <pc:inkChg chg="add mod">
          <ac:chgData name="Said Nabi Lecturer FCSE" userId="22162f9c-d122-430c-b6e9-ac8024b7b6c6" providerId="ADAL" clId="{CF2FA538-86AF-B840-B249-4D5E586FE115}" dt="2025-09-10T06:34:19.777" v="534"/>
          <ac:inkMkLst>
            <pc:docMk/>
            <pc:sldMk cId="3178279793" sldId="1130"/>
            <ac:inkMk id="35" creationId="{88632214-5DEB-BC67-350E-3EBDEB1B5A7E}"/>
          </ac:inkMkLst>
        </pc:inkChg>
        <pc:inkChg chg="add mod">
          <ac:chgData name="Said Nabi Lecturer FCSE" userId="22162f9c-d122-430c-b6e9-ac8024b7b6c6" providerId="ADAL" clId="{CF2FA538-86AF-B840-B249-4D5E586FE115}" dt="2025-09-10T06:34:19.777" v="534"/>
          <ac:inkMkLst>
            <pc:docMk/>
            <pc:sldMk cId="3178279793" sldId="1130"/>
            <ac:inkMk id="36" creationId="{43170EAE-288D-8DEA-063E-51F45D6AA8AE}"/>
          </ac:inkMkLst>
        </pc:inkChg>
        <pc:inkChg chg="add del mod">
          <ac:chgData name="Said Nabi Lecturer FCSE" userId="22162f9c-d122-430c-b6e9-ac8024b7b6c6" providerId="ADAL" clId="{CF2FA538-86AF-B840-B249-4D5E586FE115}" dt="2025-09-10T06:41:17.391" v="561" actId="9405"/>
          <ac:inkMkLst>
            <pc:docMk/>
            <pc:sldMk cId="3178279793" sldId="1130"/>
            <ac:inkMk id="41" creationId="{B6411AE8-CC9E-01E2-B77E-E0B14602FFC6}"/>
          </ac:inkMkLst>
        </pc:inkChg>
        <pc:inkChg chg="add del mod">
          <ac:chgData name="Said Nabi Lecturer FCSE" userId="22162f9c-d122-430c-b6e9-ac8024b7b6c6" providerId="ADAL" clId="{CF2FA538-86AF-B840-B249-4D5E586FE115}" dt="2025-09-10T06:41:16.975" v="560"/>
          <ac:inkMkLst>
            <pc:docMk/>
            <pc:sldMk cId="3178279793" sldId="1130"/>
            <ac:inkMk id="42" creationId="{1D208ADA-A850-1D66-FB05-84B16B9B0A55}"/>
          </ac:inkMkLst>
        </pc:inkChg>
        <pc:inkChg chg="add del mod">
          <ac:chgData name="Said Nabi Lecturer FCSE" userId="22162f9c-d122-430c-b6e9-ac8024b7b6c6" providerId="ADAL" clId="{CF2FA538-86AF-B840-B249-4D5E586FE115}" dt="2025-09-10T06:41:31.334" v="567" actId="9405"/>
          <ac:inkMkLst>
            <pc:docMk/>
            <pc:sldMk cId="3178279793" sldId="1130"/>
            <ac:inkMk id="45" creationId="{C035FE44-55BE-188D-F395-94A5EC4E2DDA}"/>
          </ac:inkMkLst>
        </pc:inkChg>
        <pc:inkChg chg="add del mod">
          <ac:chgData name="Said Nabi Lecturer FCSE" userId="22162f9c-d122-430c-b6e9-ac8024b7b6c6" providerId="ADAL" clId="{CF2FA538-86AF-B840-B249-4D5E586FE115}" dt="2025-09-10T06:41:30.961" v="566"/>
          <ac:inkMkLst>
            <pc:docMk/>
            <pc:sldMk cId="3178279793" sldId="1130"/>
            <ac:inkMk id="46" creationId="{892E10C6-2977-0157-063B-001D10130BBF}"/>
          </ac:inkMkLst>
        </pc:inkChg>
        <pc:inkChg chg="add del mod">
          <ac:chgData name="Said Nabi Lecturer FCSE" userId="22162f9c-d122-430c-b6e9-ac8024b7b6c6" providerId="ADAL" clId="{CF2FA538-86AF-B840-B249-4D5E586FE115}" dt="2025-09-10T06:41:38.508" v="573" actId="9405"/>
          <ac:inkMkLst>
            <pc:docMk/>
            <pc:sldMk cId="3178279793" sldId="1130"/>
            <ac:inkMk id="49" creationId="{7E6D7AC9-D541-E297-731A-6B1E347C6C48}"/>
          </ac:inkMkLst>
        </pc:inkChg>
        <pc:inkChg chg="add del mod">
          <ac:chgData name="Said Nabi Lecturer FCSE" userId="22162f9c-d122-430c-b6e9-ac8024b7b6c6" providerId="ADAL" clId="{CF2FA538-86AF-B840-B249-4D5E586FE115}" dt="2025-09-10T06:41:38.119" v="572"/>
          <ac:inkMkLst>
            <pc:docMk/>
            <pc:sldMk cId="3178279793" sldId="1130"/>
            <ac:inkMk id="50" creationId="{E805F595-5ACD-629B-858D-C0CEFD0A8720}"/>
          </ac:inkMkLst>
        </pc:inkChg>
        <pc:inkChg chg="add mod">
          <ac:chgData name="Said Nabi Lecturer FCSE" userId="22162f9c-d122-430c-b6e9-ac8024b7b6c6" providerId="ADAL" clId="{CF2FA538-86AF-B840-B249-4D5E586FE115}" dt="2025-09-10T06:41:44.041" v="576"/>
          <ac:inkMkLst>
            <pc:docMk/>
            <pc:sldMk cId="3178279793" sldId="1130"/>
            <ac:inkMk id="53" creationId="{8675FA53-A803-9CCB-00CC-85225CDE6598}"/>
          </ac:inkMkLst>
        </pc:inkChg>
        <pc:inkChg chg="add mod">
          <ac:chgData name="Said Nabi Lecturer FCSE" userId="22162f9c-d122-430c-b6e9-ac8024b7b6c6" providerId="ADAL" clId="{CF2FA538-86AF-B840-B249-4D5E586FE115}" dt="2025-09-10T06:41:44.041" v="576"/>
          <ac:inkMkLst>
            <pc:docMk/>
            <pc:sldMk cId="3178279793" sldId="1130"/>
            <ac:inkMk id="54" creationId="{E38A0647-3E41-753A-9900-709C25A21047}"/>
          </ac:inkMkLst>
        </pc:inkChg>
      </pc:sldChg>
      <pc:sldChg chg="add del">
        <pc:chgData name="Said Nabi Lecturer FCSE" userId="22162f9c-d122-430c-b6e9-ac8024b7b6c6" providerId="ADAL" clId="{CF2FA538-86AF-B840-B249-4D5E586FE115}" dt="2025-09-10T04:56:22.174" v="458" actId="2696"/>
        <pc:sldMkLst>
          <pc:docMk/>
          <pc:sldMk cId="3339245197" sldId="1130"/>
        </pc:sldMkLst>
      </pc:sldChg>
      <pc:sldChg chg="addSp modSp add mod modAnim">
        <pc:chgData name="Said Nabi Lecturer FCSE" userId="22162f9c-d122-430c-b6e9-ac8024b7b6c6" providerId="ADAL" clId="{CF2FA538-86AF-B840-B249-4D5E586FE115}" dt="2025-09-10T06:49:02.099" v="612" actId="1076"/>
        <pc:sldMkLst>
          <pc:docMk/>
          <pc:sldMk cId="2303797746" sldId="1131"/>
        </pc:sldMkLst>
        <pc:spChg chg="mod">
          <ac:chgData name="Said Nabi Lecturer FCSE" userId="22162f9c-d122-430c-b6e9-ac8024b7b6c6" providerId="ADAL" clId="{CF2FA538-86AF-B840-B249-4D5E586FE115}" dt="2025-09-10T06:44:56.686" v="604" actId="1076"/>
          <ac:spMkLst>
            <pc:docMk/>
            <pc:sldMk cId="2303797746" sldId="1131"/>
            <ac:spMk id="5" creationId="{CB668B25-4291-2E0A-6F02-71D9BCE8D681}"/>
          </ac:spMkLst>
        </pc:spChg>
        <pc:picChg chg="add mod">
          <ac:chgData name="Said Nabi Lecturer FCSE" userId="22162f9c-d122-430c-b6e9-ac8024b7b6c6" providerId="ADAL" clId="{CF2FA538-86AF-B840-B249-4D5E586FE115}" dt="2025-09-10T06:49:02.099" v="612" actId="1076"/>
          <ac:picMkLst>
            <pc:docMk/>
            <pc:sldMk cId="2303797746" sldId="1131"/>
            <ac:picMk id="3" creationId="{C769F81B-F534-07FA-6B85-E5481DC6E395}"/>
          </ac:picMkLst>
        </pc:picChg>
      </pc:sldChg>
      <pc:sldChg chg="add del">
        <pc:chgData name="Said Nabi Lecturer FCSE" userId="22162f9c-d122-430c-b6e9-ac8024b7b6c6" providerId="ADAL" clId="{CF2FA538-86AF-B840-B249-4D5E586FE115}" dt="2025-09-10T06:42:49.970" v="578" actId="2696"/>
        <pc:sldMkLst>
          <pc:docMk/>
          <pc:sldMk cId="3937952297" sldId="1131"/>
        </pc:sldMkLst>
      </pc:sldChg>
      <pc:sldChg chg="addSp delSp modSp new mod">
        <pc:chgData name="Said Nabi Lecturer FCSE" userId="22162f9c-d122-430c-b6e9-ac8024b7b6c6" providerId="ADAL" clId="{CF2FA538-86AF-B840-B249-4D5E586FE115}" dt="2025-09-10T09:16:58.472" v="631" actId="14100"/>
        <pc:sldMkLst>
          <pc:docMk/>
          <pc:sldMk cId="2144598065" sldId="1132"/>
        </pc:sldMkLst>
        <pc:spChg chg="del">
          <ac:chgData name="Said Nabi Lecturer FCSE" userId="22162f9c-d122-430c-b6e9-ac8024b7b6c6" providerId="ADAL" clId="{CF2FA538-86AF-B840-B249-4D5E586FE115}" dt="2025-09-10T09:15:36.272" v="614" actId="478"/>
          <ac:spMkLst>
            <pc:docMk/>
            <pc:sldMk cId="2144598065" sldId="1132"/>
            <ac:spMk id="2" creationId="{025A1096-FE33-4812-8693-D46334B8C887}"/>
          </ac:spMkLst>
        </pc:spChg>
        <pc:spChg chg="del">
          <ac:chgData name="Said Nabi Lecturer FCSE" userId="22162f9c-d122-430c-b6e9-ac8024b7b6c6" providerId="ADAL" clId="{CF2FA538-86AF-B840-B249-4D5E586FE115}" dt="2025-09-10T09:15:37.733" v="615" actId="478"/>
          <ac:spMkLst>
            <pc:docMk/>
            <pc:sldMk cId="2144598065" sldId="1132"/>
            <ac:spMk id="3" creationId="{86644E04-29D2-6837-C057-8A2918E12090}"/>
          </ac:spMkLst>
        </pc:spChg>
        <pc:picChg chg="add mod">
          <ac:chgData name="Said Nabi Lecturer FCSE" userId="22162f9c-d122-430c-b6e9-ac8024b7b6c6" providerId="ADAL" clId="{CF2FA538-86AF-B840-B249-4D5E586FE115}" dt="2025-09-10T09:16:41.322" v="627" actId="14100"/>
          <ac:picMkLst>
            <pc:docMk/>
            <pc:sldMk cId="2144598065" sldId="1132"/>
            <ac:picMk id="5" creationId="{019F66F7-5371-046D-FB35-63A4BA997A75}"/>
          </ac:picMkLst>
        </pc:picChg>
        <pc:picChg chg="add mod">
          <ac:chgData name="Said Nabi Lecturer FCSE" userId="22162f9c-d122-430c-b6e9-ac8024b7b6c6" providerId="ADAL" clId="{CF2FA538-86AF-B840-B249-4D5E586FE115}" dt="2025-09-10T09:16:58.472" v="631" actId="14100"/>
          <ac:picMkLst>
            <pc:docMk/>
            <pc:sldMk cId="2144598065" sldId="1132"/>
            <ac:picMk id="7" creationId="{83ABB692-B43E-2F0D-02ED-842F23829898}"/>
          </ac:picMkLst>
        </pc:picChg>
      </pc:sldChg>
      <pc:sldChg chg="add del">
        <pc:chgData name="Said Nabi Lecturer FCSE" userId="22162f9c-d122-430c-b6e9-ac8024b7b6c6" providerId="ADAL" clId="{CF2FA538-86AF-B840-B249-4D5E586FE115}" dt="2025-09-10T06:43:10.956" v="583"/>
        <pc:sldMkLst>
          <pc:docMk/>
          <pc:sldMk cId="3566018581" sldId="1132"/>
        </pc:sldMkLst>
      </pc:sldChg>
      <pc:sldChg chg="addSp modSp add mod modAnim">
        <pc:chgData name="Said Nabi Lecturer FCSE" userId="22162f9c-d122-430c-b6e9-ac8024b7b6c6" providerId="ADAL" clId="{CF2FA538-86AF-B840-B249-4D5E586FE115}" dt="2025-09-11T04:27:07.649" v="834" actId="1076"/>
        <pc:sldMkLst>
          <pc:docMk/>
          <pc:sldMk cId="3198496999" sldId="1133"/>
        </pc:sldMkLst>
        <pc:spChg chg="mod">
          <ac:chgData name="Said Nabi Lecturer FCSE" userId="22162f9c-d122-430c-b6e9-ac8024b7b6c6" providerId="ADAL" clId="{CF2FA538-86AF-B840-B249-4D5E586FE115}" dt="2025-09-10T09:30:22.212" v="648" actId="207"/>
          <ac:spMkLst>
            <pc:docMk/>
            <pc:sldMk cId="3198496999" sldId="1133"/>
            <ac:spMk id="5" creationId="{2BE4CD66-C7F3-2E6C-ECB3-6FF2846AFFBF}"/>
          </ac:spMkLst>
        </pc:spChg>
        <pc:picChg chg="add mod">
          <ac:chgData name="Said Nabi Lecturer FCSE" userId="22162f9c-d122-430c-b6e9-ac8024b7b6c6" providerId="ADAL" clId="{CF2FA538-86AF-B840-B249-4D5E586FE115}" dt="2025-09-11T04:27:07.649" v="834" actId="1076"/>
          <ac:picMkLst>
            <pc:docMk/>
            <pc:sldMk cId="3198496999" sldId="1133"/>
            <ac:picMk id="2" creationId="{4D4B8AE8-19E2-41FC-61F5-EC2987D94F97}"/>
          </ac:picMkLst>
        </pc:picChg>
      </pc:sldChg>
      <pc:sldChg chg="addSp modSp add mod">
        <pc:chgData name="Said Nabi Lecturer FCSE" userId="22162f9c-d122-430c-b6e9-ac8024b7b6c6" providerId="ADAL" clId="{CF2FA538-86AF-B840-B249-4D5E586FE115}" dt="2025-09-11T04:33:15.433" v="853" actId="1076"/>
        <pc:sldMkLst>
          <pc:docMk/>
          <pc:sldMk cId="1218247055" sldId="1134"/>
        </pc:sldMkLst>
        <pc:spChg chg="mod">
          <ac:chgData name="Said Nabi Lecturer FCSE" userId="22162f9c-d122-430c-b6e9-ac8024b7b6c6" providerId="ADAL" clId="{CF2FA538-86AF-B840-B249-4D5E586FE115}" dt="2025-09-10T09:30:40.428" v="653" actId="1076"/>
          <ac:spMkLst>
            <pc:docMk/>
            <pc:sldMk cId="1218247055" sldId="1134"/>
            <ac:spMk id="4" creationId="{42304F36-6B07-61F1-ED72-B46068FD461C}"/>
          </ac:spMkLst>
        </pc:spChg>
        <pc:spChg chg="mod">
          <ac:chgData name="Said Nabi Lecturer FCSE" userId="22162f9c-d122-430c-b6e9-ac8024b7b6c6" providerId="ADAL" clId="{CF2FA538-86AF-B840-B249-4D5E586FE115}" dt="2025-09-11T04:29:39.417" v="848" actId="20577"/>
          <ac:spMkLst>
            <pc:docMk/>
            <pc:sldMk cId="1218247055" sldId="1134"/>
            <ac:spMk id="5" creationId="{851A419D-1D00-ED6A-6130-7C2A18B9C787}"/>
          </ac:spMkLst>
        </pc:spChg>
        <pc:picChg chg="add mod">
          <ac:chgData name="Said Nabi Lecturer FCSE" userId="22162f9c-d122-430c-b6e9-ac8024b7b6c6" providerId="ADAL" clId="{CF2FA538-86AF-B840-B249-4D5E586FE115}" dt="2025-09-11T04:32:35.721" v="850" actId="1076"/>
          <ac:picMkLst>
            <pc:docMk/>
            <pc:sldMk cId="1218247055" sldId="1134"/>
            <ac:picMk id="3" creationId="{2C81CF45-4C93-007D-A41E-188533414304}"/>
          </ac:picMkLst>
        </pc:picChg>
        <pc:picChg chg="add mod">
          <ac:chgData name="Said Nabi Lecturer FCSE" userId="22162f9c-d122-430c-b6e9-ac8024b7b6c6" providerId="ADAL" clId="{CF2FA538-86AF-B840-B249-4D5E586FE115}" dt="2025-09-11T04:33:15.433" v="853" actId="1076"/>
          <ac:picMkLst>
            <pc:docMk/>
            <pc:sldMk cId="1218247055" sldId="1134"/>
            <ac:picMk id="7" creationId="{72815514-D158-DC16-85C5-1B624DD84EB9}"/>
          </ac:picMkLst>
        </pc:picChg>
      </pc:sldChg>
      <pc:sldChg chg="addSp delSp modSp add mod modAnim">
        <pc:chgData name="Said Nabi Lecturer FCSE" userId="22162f9c-d122-430c-b6e9-ac8024b7b6c6" providerId="ADAL" clId="{CF2FA538-86AF-B840-B249-4D5E586FE115}" dt="2025-09-11T04:35:00.367" v="856" actId="1076"/>
        <pc:sldMkLst>
          <pc:docMk/>
          <pc:sldMk cId="872205297" sldId="1135"/>
        </pc:sldMkLst>
        <pc:spChg chg="add mod">
          <ac:chgData name="Said Nabi Lecturer FCSE" userId="22162f9c-d122-430c-b6e9-ac8024b7b6c6" providerId="ADAL" clId="{CF2FA538-86AF-B840-B249-4D5E586FE115}" dt="2025-09-11T04:35:00.367" v="856" actId="1076"/>
          <ac:spMkLst>
            <pc:docMk/>
            <pc:sldMk cId="872205297" sldId="1135"/>
            <ac:spMk id="2" creationId="{4EC3FA7A-2347-78A7-1349-F63D452046F4}"/>
          </ac:spMkLst>
        </pc:spChg>
        <pc:spChg chg="add mod">
          <ac:chgData name="Said Nabi Lecturer FCSE" userId="22162f9c-d122-430c-b6e9-ac8024b7b6c6" providerId="ADAL" clId="{CF2FA538-86AF-B840-B249-4D5E586FE115}" dt="2025-09-11T04:35:00.367" v="856" actId="1076"/>
          <ac:spMkLst>
            <pc:docMk/>
            <pc:sldMk cId="872205297" sldId="1135"/>
            <ac:spMk id="3" creationId="{FB795D80-C050-9970-BD6E-C9C830FC6AF6}"/>
          </ac:spMkLst>
        </pc:spChg>
        <pc:spChg chg="mod">
          <ac:chgData name="Said Nabi Lecturer FCSE" userId="22162f9c-d122-430c-b6e9-ac8024b7b6c6" providerId="ADAL" clId="{CF2FA538-86AF-B840-B249-4D5E586FE115}" dt="2025-09-10T10:17:30.073" v="714" actId="20577"/>
          <ac:spMkLst>
            <pc:docMk/>
            <pc:sldMk cId="872205297" sldId="1135"/>
            <ac:spMk id="4" creationId="{B49007A5-EC28-21AD-D086-0E810316E4E4}"/>
          </ac:spMkLst>
        </pc:spChg>
        <pc:spChg chg="mod">
          <ac:chgData name="Said Nabi Lecturer FCSE" userId="22162f9c-d122-430c-b6e9-ac8024b7b6c6" providerId="ADAL" clId="{CF2FA538-86AF-B840-B249-4D5E586FE115}" dt="2025-09-10T11:28:54.368" v="749" actId="20577"/>
          <ac:spMkLst>
            <pc:docMk/>
            <pc:sldMk cId="872205297" sldId="1135"/>
            <ac:spMk id="5" creationId="{FEEEEFDB-6962-9842-38D8-0F1E63C98639}"/>
          </ac:spMkLst>
        </pc:spChg>
        <pc:spChg chg="add mod">
          <ac:chgData name="Said Nabi Lecturer FCSE" userId="22162f9c-d122-430c-b6e9-ac8024b7b6c6" providerId="ADAL" clId="{CF2FA538-86AF-B840-B249-4D5E586FE115}" dt="2025-09-11T04:35:00.367" v="856" actId="1076"/>
          <ac:spMkLst>
            <pc:docMk/>
            <pc:sldMk cId="872205297" sldId="1135"/>
            <ac:spMk id="7" creationId="{70B47D89-2E29-31B1-C8C6-9151F2BD225B}"/>
          </ac:spMkLst>
        </pc:spChg>
        <pc:picChg chg="del">
          <ac:chgData name="Said Nabi Lecturer FCSE" userId="22162f9c-d122-430c-b6e9-ac8024b7b6c6" providerId="ADAL" clId="{CF2FA538-86AF-B840-B249-4D5E586FE115}" dt="2025-09-10T10:17:54.838" v="719" actId="478"/>
          <ac:picMkLst>
            <pc:docMk/>
            <pc:sldMk cId="872205297" sldId="1135"/>
            <ac:picMk id="3" creationId="{20FA81E2-5C21-37DB-8F11-62776B0DFE8F}"/>
          </ac:picMkLst>
        </pc:picChg>
        <pc:picChg chg="add mod">
          <ac:chgData name="Said Nabi Lecturer FCSE" userId="22162f9c-d122-430c-b6e9-ac8024b7b6c6" providerId="ADAL" clId="{CF2FA538-86AF-B840-B249-4D5E586FE115}" dt="2025-09-10T11:06:01.941" v="731" actId="14100"/>
          <ac:picMkLst>
            <pc:docMk/>
            <pc:sldMk cId="872205297" sldId="1135"/>
            <ac:picMk id="6" creationId="{579AD227-B86C-7AF0-A184-C297E5EF1C4A}"/>
          </ac:picMkLst>
        </pc:picChg>
        <pc:picChg chg="del">
          <ac:chgData name="Said Nabi Lecturer FCSE" userId="22162f9c-d122-430c-b6e9-ac8024b7b6c6" providerId="ADAL" clId="{CF2FA538-86AF-B840-B249-4D5E586FE115}" dt="2025-09-10T10:17:56.340" v="720" actId="478"/>
          <ac:picMkLst>
            <pc:docMk/>
            <pc:sldMk cId="872205297" sldId="1135"/>
            <ac:picMk id="7" creationId="{72B7B0F2-1096-777A-1A97-BAD9342EA755}"/>
          </ac:picMkLst>
        </pc:picChg>
        <pc:picChg chg="add mod">
          <ac:chgData name="Said Nabi Lecturer FCSE" userId="22162f9c-d122-430c-b6e9-ac8024b7b6c6" providerId="ADAL" clId="{CF2FA538-86AF-B840-B249-4D5E586FE115}" dt="2025-09-10T11:27:09.547" v="740" actId="1076"/>
          <ac:picMkLst>
            <pc:docMk/>
            <pc:sldMk cId="872205297" sldId="1135"/>
            <ac:picMk id="9" creationId="{C1AE2617-DEB6-7105-0AC2-E77CE52CEDEF}"/>
          </ac:picMkLst>
        </pc:picChg>
        <pc:cxnChg chg="add mod">
          <ac:chgData name="Said Nabi Lecturer FCSE" userId="22162f9c-d122-430c-b6e9-ac8024b7b6c6" providerId="ADAL" clId="{CF2FA538-86AF-B840-B249-4D5E586FE115}" dt="2025-09-11T04:35:00.367" v="856" actId="1076"/>
          <ac:cxnSpMkLst>
            <pc:docMk/>
            <pc:sldMk cId="872205297" sldId="1135"/>
            <ac:cxnSpMk id="8" creationId="{561E4542-F754-2543-0D57-6019CF4EE3A7}"/>
          </ac:cxnSpMkLst>
        </pc:cxnChg>
      </pc:sldChg>
      <pc:sldChg chg="addSp delSp modSp add mod modAnim">
        <pc:chgData name="Said Nabi Lecturer FCSE" userId="22162f9c-d122-430c-b6e9-ac8024b7b6c6" providerId="ADAL" clId="{CF2FA538-86AF-B840-B249-4D5E586FE115}" dt="2025-09-11T04:37:36.586" v="872" actId="14100"/>
        <pc:sldMkLst>
          <pc:docMk/>
          <pc:sldMk cId="403607528" sldId="1136"/>
        </pc:sldMkLst>
        <pc:spChg chg="mod">
          <ac:chgData name="Said Nabi Lecturer FCSE" userId="22162f9c-d122-430c-b6e9-ac8024b7b6c6" providerId="ADAL" clId="{CF2FA538-86AF-B840-B249-4D5E586FE115}" dt="2025-09-11T04:37:23.910" v="867" actId="20577"/>
          <ac:spMkLst>
            <pc:docMk/>
            <pc:sldMk cId="403607528" sldId="1136"/>
            <ac:spMk id="4" creationId="{C17F177D-D93F-8952-BC70-6474C3B654B6}"/>
          </ac:spMkLst>
        </pc:spChg>
        <pc:spChg chg="mod">
          <ac:chgData name="Said Nabi Lecturer FCSE" userId="22162f9c-d122-430c-b6e9-ac8024b7b6c6" providerId="ADAL" clId="{CF2FA538-86AF-B840-B249-4D5E586FE115}" dt="2025-09-10T11:30:26.829" v="770" actId="20577"/>
          <ac:spMkLst>
            <pc:docMk/>
            <pc:sldMk cId="403607528" sldId="1136"/>
            <ac:spMk id="5" creationId="{EAA1F6CD-2BE9-65FC-A600-CF8689BF24CB}"/>
          </ac:spMkLst>
        </pc:spChg>
        <pc:picChg chg="add mod">
          <ac:chgData name="Said Nabi Lecturer FCSE" userId="22162f9c-d122-430c-b6e9-ac8024b7b6c6" providerId="ADAL" clId="{CF2FA538-86AF-B840-B249-4D5E586FE115}" dt="2025-09-11T04:37:36.586" v="872" actId="14100"/>
          <ac:picMkLst>
            <pc:docMk/>
            <pc:sldMk cId="403607528" sldId="1136"/>
            <ac:picMk id="2" creationId="{B9448E79-BEFF-FB07-5077-DF5B433BE59D}"/>
          </ac:picMkLst>
        </pc:picChg>
        <pc:picChg chg="add mod">
          <ac:chgData name="Said Nabi Lecturer FCSE" userId="22162f9c-d122-430c-b6e9-ac8024b7b6c6" providerId="ADAL" clId="{CF2FA538-86AF-B840-B249-4D5E586FE115}" dt="2025-09-10T13:19:37.360" v="779" actId="1076"/>
          <ac:picMkLst>
            <pc:docMk/>
            <pc:sldMk cId="403607528" sldId="1136"/>
            <ac:picMk id="3" creationId="{9A3CF47C-349D-CEA0-D105-BE6E9BA36BE0}"/>
          </ac:picMkLst>
        </pc:picChg>
        <pc:picChg chg="del">
          <ac:chgData name="Said Nabi Lecturer FCSE" userId="22162f9c-d122-430c-b6e9-ac8024b7b6c6" providerId="ADAL" clId="{CF2FA538-86AF-B840-B249-4D5E586FE115}" dt="2025-09-10T11:30:30.282" v="772" actId="478"/>
          <ac:picMkLst>
            <pc:docMk/>
            <pc:sldMk cId="403607528" sldId="1136"/>
            <ac:picMk id="6" creationId="{31FE7ADF-CD96-8F76-A7C6-B931D1BEEBF6}"/>
          </ac:picMkLst>
        </pc:picChg>
        <pc:picChg chg="add mod">
          <ac:chgData name="Said Nabi Lecturer FCSE" userId="22162f9c-d122-430c-b6e9-ac8024b7b6c6" providerId="ADAL" clId="{CF2FA538-86AF-B840-B249-4D5E586FE115}" dt="2025-09-10T15:50:46.626" v="783" actId="1076"/>
          <ac:picMkLst>
            <pc:docMk/>
            <pc:sldMk cId="403607528" sldId="1136"/>
            <ac:picMk id="8" creationId="{5277233C-E9D9-F8F3-AB83-2629F54B3CE6}"/>
          </ac:picMkLst>
        </pc:picChg>
        <pc:picChg chg="del">
          <ac:chgData name="Said Nabi Lecturer FCSE" userId="22162f9c-d122-430c-b6e9-ac8024b7b6c6" providerId="ADAL" clId="{CF2FA538-86AF-B840-B249-4D5E586FE115}" dt="2025-09-10T11:30:28.903" v="771" actId="478"/>
          <ac:picMkLst>
            <pc:docMk/>
            <pc:sldMk cId="403607528" sldId="1136"/>
            <ac:picMk id="9" creationId="{46011D6E-11BE-F974-13BF-FEB645F3B8D6}"/>
          </ac:picMkLst>
        </pc:picChg>
      </pc:sldChg>
      <pc:sldChg chg="addSp delSp modSp add mod">
        <pc:chgData name="Said Nabi Lecturer FCSE" userId="22162f9c-d122-430c-b6e9-ac8024b7b6c6" providerId="ADAL" clId="{CF2FA538-86AF-B840-B249-4D5E586FE115}" dt="2025-09-11T04:52:19.778" v="884" actId="113"/>
        <pc:sldMkLst>
          <pc:docMk/>
          <pc:sldMk cId="248812704" sldId="1137"/>
        </pc:sldMkLst>
        <pc:spChg chg="mod">
          <ac:chgData name="Said Nabi Lecturer FCSE" userId="22162f9c-d122-430c-b6e9-ac8024b7b6c6" providerId="ADAL" clId="{CF2FA538-86AF-B840-B249-4D5E586FE115}" dt="2025-09-10T15:55:57.036" v="798" actId="20577"/>
          <ac:spMkLst>
            <pc:docMk/>
            <pc:sldMk cId="248812704" sldId="1137"/>
            <ac:spMk id="4" creationId="{CD951075-6B55-7475-CD30-C2D348F3A5CD}"/>
          </ac:spMkLst>
        </pc:spChg>
        <pc:spChg chg="mod">
          <ac:chgData name="Said Nabi Lecturer FCSE" userId="22162f9c-d122-430c-b6e9-ac8024b7b6c6" providerId="ADAL" clId="{CF2FA538-86AF-B840-B249-4D5E586FE115}" dt="2025-09-11T04:52:19.778" v="884" actId="113"/>
          <ac:spMkLst>
            <pc:docMk/>
            <pc:sldMk cId="248812704" sldId="1137"/>
            <ac:spMk id="5" creationId="{B83B0963-F378-C271-8514-2621D05B2771}"/>
          </ac:spMkLst>
        </pc:spChg>
        <pc:picChg chg="del">
          <ac:chgData name="Said Nabi Lecturer FCSE" userId="22162f9c-d122-430c-b6e9-ac8024b7b6c6" providerId="ADAL" clId="{CF2FA538-86AF-B840-B249-4D5E586FE115}" dt="2025-09-10T15:56:53.445" v="811" actId="478"/>
          <ac:picMkLst>
            <pc:docMk/>
            <pc:sldMk cId="248812704" sldId="1137"/>
            <ac:picMk id="3" creationId="{77491A6C-33F1-8C83-D975-B89DC379360D}"/>
          </ac:picMkLst>
        </pc:picChg>
        <pc:picChg chg="add mod">
          <ac:chgData name="Said Nabi Lecturer FCSE" userId="22162f9c-d122-430c-b6e9-ac8024b7b6c6" providerId="ADAL" clId="{CF2FA538-86AF-B840-B249-4D5E586FE115}" dt="2025-09-10T16:17:30.899" v="830" actId="1076"/>
          <ac:picMkLst>
            <pc:docMk/>
            <pc:sldMk cId="248812704" sldId="1137"/>
            <ac:picMk id="6" creationId="{3374F558-CF29-0EC8-60B3-73394B4F4C73}"/>
          </ac:picMkLst>
        </pc:picChg>
        <pc:picChg chg="del">
          <ac:chgData name="Said Nabi Lecturer FCSE" userId="22162f9c-d122-430c-b6e9-ac8024b7b6c6" providerId="ADAL" clId="{CF2FA538-86AF-B840-B249-4D5E586FE115}" dt="2025-09-10T15:56:55.400" v="812" actId="478"/>
          <ac:picMkLst>
            <pc:docMk/>
            <pc:sldMk cId="248812704" sldId="1137"/>
            <ac:picMk id="8" creationId="{876CA502-D98E-B06D-151D-6F8B5F8A541D}"/>
          </ac:picMkLst>
        </pc:picChg>
        <pc:picChg chg="add mod">
          <ac:chgData name="Said Nabi Lecturer FCSE" userId="22162f9c-d122-430c-b6e9-ac8024b7b6c6" providerId="ADAL" clId="{CF2FA538-86AF-B840-B249-4D5E586FE115}" dt="2025-09-10T16:17:27.549" v="829" actId="1076"/>
          <ac:picMkLst>
            <pc:docMk/>
            <pc:sldMk cId="248812704" sldId="1137"/>
            <ac:picMk id="9" creationId="{94BAF27D-79DE-84A2-087A-945969076B46}"/>
          </ac:picMkLst>
        </pc:picChg>
      </pc:sldChg>
      <pc:sldChg chg="add del">
        <pc:chgData name="Said Nabi Lecturer FCSE" userId="22162f9c-d122-430c-b6e9-ac8024b7b6c6" providerId="ADAL" clId="{CF2FA538-86AF-B840-B249-4D5E586FE115}" dt="2025-09-11T04:33:37.575" v="854" actId="2696"/>
        <pc:sldMkLst>
          <pc:docMk/>
          <pc:sldMk cId="2608253588" sldId="113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06:34:17.76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2839 0 9602,'5'18'-630,"-1"-4"450,-4-14 4767,0 0-4497,-6 10-90,5-7 270,-4 7-270,8 7 270,1 7-270,0 8-3212,4 28 3302,-3-28-520,8 58 430,-4-46 90,10 51 0,-8-46-90,6 21-97,-5-17 97,3 5 2997,-1 1-2952,0 0 0,0 2 45,4 17-45,1 14 0,1 0 634,-2-11-634,1 10 0,-1 0-1474,-2-12 1429,-3-18 0,0-1 0,0 6 45,-1-4 0,0 2-45,3 20 45,1 9 0,-1 1-45,-4-10 45,0-6 0,0-1-45,-2-3 90,1 2 0,-1-1 0,0 2-45,-1-4 0,-1-2-45,-1-8 45,-1 1 0,1 1 45,-1-1-45,1 2 0,-1 0-45,0-6-205,1 2 0,1 1 205,1-2 0,1 8 0,1-1 0,1-8 45,0-2 0,0-1-45,-1-4-72,2 1 1,0 0 71,0 0 0,2 6 0,2 0 0,-1-8 0,0-3 0,1 0 90,0-5-90,16 51 0,-13-48 0,9 41 0,-14-49 161,12 36-161,-14-39 0,9 20 0,-11-27 1346,10 17-1346,-8-16 0,11 21 0,-9-21 0,0 0 0,0 0 980,-4-8-980,2 1 0,-1-1 0,-5-11 187,2 6-187,-7-16 0,3 20-90,-4-17 90,-9 19 0,7-21-90,-28 21 90,16-16 0,-30 15 0,20-13-90,-22 9 90,17-10-3392,-38 14 3392,32-13-769,-48 14 769,47-14 0,-49 11 0,47-11 0,-36 8 0,39-9 0,-28 6 0,25-7 0,-43 10 0,39-9-48,-54 14 48,53-14-45,-7 4 0,0-1 135,4 0-90,-42 13 0,47-13 0,-48 14-90,43-12 90,-43 13 0,49-14 90,-26 6-180,32-9 90,-57 12 0,46-11 45,-5 2 0,1-2-45,9-3-90,-33 9 180,34-9-180,-44 10 90,42-7 2987,-38 8-2987,43-10 0,-39 9 0,37-9 0,-46 10 0,49-11 1222,-41 10-1222,44-11 0,-26 6 0,30-9 0,-7 2 0,0-1 0,-3 0 0,-9 2 0,10-1 0,-5 1 0,4 0 0,14-2 0,-26 2 0,43-5 0,-32 6 0,24-4 0,-12 2 0,0-1 0,-1 1 0,13-3 0,-24 4 0,18-2 0,-23 2 0,26-3 0,-12 3 0,12-3 0,-17 2 0,5-1 0,2 0 0,12-2 0,-11 0 0,12-1 0,-3 0 0,-7 0 0,8 0 0,0 0 0,-10 1 0,24-2 0,-26 2 0,15-1 0,-19 3 0,18-2 0,-15 3 0,15-2 0,-12 3 0,12-4 0,-9 5 0,21-7-90,-21 7 90,21-7 0,-8 3-90,11-3-7106,0 0 7196,27-20 0,-8 4 0,24-19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06:34:18.806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573 1 9961,'18'7'450,"-4"0"-180,-14-7 3058,0 0-3238,-27 15 90,21-11-90,-28 18 0,32-20 90,-22 20-90,20-19 179,-44 43-269,40-38 180,-42 42-180,35-34 90,-20 20 0,12-13 0,-18 20-90,19-19 90,-31 31-90,30-31 0,-18 20 90,30-32-90,-18 21 0,18-20 0,-13 15 0,15-18 90,-2 7-90,3-6 0,1-1-90,-4 6 180,9-14-90,-8 14 0,5-5 0,-1 1-90,1-3 90,5-9 0,0 0 90,12 12-180,-8-9 180,8 8-180,-12-11 90,8 6 90,-6-4-180,18 10 180,-9-5-90,11 6 0,-11-6 0,23 15 0,-13-8 0,25 16 0,-19-12 0,10 2 0,-16-8 0,29 9 0,-24-12 0,35 9 0,-33-12 0,18 4 0,-21-5 90,2 3-90,-13-4 90,5 3-90,-9-2 0,10 5 90,-9-4-90,-2-1 0,-1 1-360,0 0-90,2 0-2068,-5-1 1168,-5-5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06:41:42.035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4347 0 9422,'17'21'-540,"-4"-4"360,-13-17 4228,0 0-3958,-16 10-90,0 3 90,-10 5 0,-3 5 0,9-8 89,-64 37-179,48-28-1651,-22 11 0,1 1 1741,21-13-90,-27 19 0,31-22 0,-13 9 0,10-7 90,-40 27-90,34-23 0,-7 5 0,0 0 0,2-4 0,-9 6 0,-1 1 0,1-4 0,2 0 0,0 1 0,-1-2 0,-2 3 0,-2-1 0,-4 2 0,4-1 0,0-1 0,3-3 0,9-4 0,1 0 0,-7 4 0,-12 4 0,-1 2 0,4-3 0,-2 1 0,1-1 0,13-6 0,3-1 0,0 1 0,-2 0 0,-34 23 0,43-25-90,-41 27 90,38-25-2268,-38 24 2268,43-27-485,-39 26 485,36-24 0,-6 5 0,1 0 0,5-3 0,-37 23 0,40-26 1905,-38 23-1905,38-24 0,-23 14-2017,30-18 2017,-1 2 2017,-24 14-2017,-6 4 0,4-3 0,-1 1 0,34-19 0,-25 15 0,21-14 0,-27 18 0,27-18 0,-36 22 0,27-19 0,-33 21 0,31-23 722,-34 20-632,35-20-90,-42 25 0,47-26 0,-27 18 0,31-19 0,-20 12 0,32-19 0,-24 14 0,37-22 126,-28 18-126,27-18 3392,-19 12-3392,23-13 0,-6 3 0,-2 1 0,7-4 0,-14 7 0,14-7 0,-6 2 0,1 1 0,5-2-90,-6 2 90,0 0 0,6-3 0,-16 7 0,16-6 0,-18 6-90,18-7 90,-17 6-539,7-2 89,0-1-899,3-1-1,9-3 1350,0 0 0,-7-13 0,-1-5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0T06:41:43.158"/>
    </inkml:context>
    <inkml:brush xml:id="br0">
      <inkml:brushProperty name="width" value="0.17143" units="cm"/>
      <inkml:brushProperty name="height" value="0.17143" units="cm"/>
      <inkml:brushProperty name="color" value="#004F8B"/>
    </inkml:brush>
  </inkml:definitions>
  <inkml:trace contextRef="#ctx0" brushRef="#br0">285 1 9242,'21'20'270,"-4"-4"-180,-17-16 2788,0 0-2878,-19 21 90,14-15 0,-13 15-90,13-9 180,-1 0-180,-1 2 270,-12 32-181,12-28 91,-21 53-180,21-54 90,-16 39 0,17-42-90,-5 12 90,1 0-90,4-14 0,-4 17 180,-5 8-180,5-13 90,-12 34-90,11-32 90,-10 34-90,11-35 0,-6 17 0,12-31 90,-7 23-90,9-29 90,-5 24-90,6-27 0,-3 19 0,4-18 90,-2 10-90,5 0 90,-3-10-90,3 9 0,0-5 90,-3-5-90,4 5 0,2-3 90,-4-3-90,5 4 0,-7-5 0,9 3 0,-6-2 0,6 2 0,-9-3 0,8 3 0,-6-2 0,7 2 90,-9-3-90,14 3 0,-2 1 0,5 0 90,3 2-90,-18-5 90,24 4-1,-9-3-89,15 0 90,-15-1 0,40-6-90,-34 2 90,62-10 0,-50 7-90,27-5 0,-37 7 180,10-1-90,-23 3 0,14-1-90,-23 2-270,23 0-90,-23 1-3238,18-3 2339,-19 2-270,13-6 1529,-13 6 0,5-3 0,-7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9/11/25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9E80-99EB-765D-4D77-045FFE6D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31A9BE-D79C-2F34-5BF1-279ECEEE0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7778E-28BD-76AF-EC4F-C72005D58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1D7C-C29D-72FC-C373-CA6B42A4D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14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D2C9C-DA28-98A8-9207-FDA076482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8C02D-23FA-DC9C-FFB5-07BDD96A2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1E12A-273F-DC92-DF07-57F023DFF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AC700-259E-910C-3581-08062D0BD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991E2-11D3-3CDF-9F37-E2F4C30C3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14490-EA75-1998-8978-75C456FE9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6D59F-B3B9-7F74-9EEC-CC42A0DAB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DCFB2-424B-6B4B-0F7A-A9DB67BDC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0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568F-C677-1E29-BF95-4AC86648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E4A38-D5DC-F644-FDB3-01937C4D7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62EDA-A851-54F7-4B73-674C32C1C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17C16-C164-E901-3BF3-DD50B09A7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7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E61DF-6E7B-6153-32F7-21582E4C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5EBD3-C89F-351C-250D-70B98BDB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313FF-594F-9BB3-A376-9D9C8D4CE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6CB61-7705-D732-2032-FD569090E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42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B41F8-769A-3E1A-AFBC-7C213B8C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9F138-DDFE-D26D-745B-F34877CBA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4409E-4738-CA9E-D915-075BD76AD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A4828-347F-50E7-F64A-CF3A3322D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31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B71F-2818-6862-1F75-5E31BE54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CECFE-C009-46CA-7592-01D482B65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F6D7F-12D4-21D6-829C-650C24F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70851-983B-8926-0E76-5E7FCF136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A3362-4B80-854E-5CAC-33182C2F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CBDAD-24E6-4E21-C67E-C4CCA3C4C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1E53F-2665-5D77-D052-9918B1F50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50569-519D-E2E4-1E7E-2EE9E03A5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46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111D-6626-F0E5-2D06-D226A65E5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B2096-AC97-34BE-386F-955A9F33C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529BC-9539-E91A-8EDE-BEDA50040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CB4D-2555-14D5-A5C7-F71A76377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1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08749-9921-6071-A4D5-013EB73B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C26CC-2CF3-06D9-A7F4-09080EF66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39FA6-0BD6-EC06-25FE-D6AF3DAC3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7C1C9-5EE0-A0CE-721D-88B2098F4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88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79AC9-CD54-0C74-49B4-CAEBAB05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508B-CB64-C78A-BF7F-72B54963D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F8F04-5A35-08D9-6B28-A1AADEAE9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9F1AF-082C-36A8-1874-A9EDF267E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5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CE24-BDE4-F2FA-5638-B01B200C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F92D3-4945-92E9-2962-AA5406B39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4CD49-9E43-3E63-CE0D-BCF40DA2C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F42F9-1F52-CE58-B514-4416371BA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2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95404-E0A5-F689-3B70-9C02B9A91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5FA06-48AA-FAB3-152C-2C5A1BB3D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DDEF6-2B60-D77A-199C-419008B53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23175-5877-75B3-FD25-E5156565D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77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5A058-09F7-8D68-5E6D-32EECEA7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D58E5-2707-3781-82EC-F8FAE58B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455BA-0E96-CE0D-EB55-1B1F0CC23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2FFF1-31DC-E053-8E13-776A623D7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62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661B-0C24-3C5D-8264-49E5FB007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57639-8BC6-3476-193A-ACF2071C0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EFFE6-5020-09CA-970B-84D017B5F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64A00-C5E4-8FE8-449B-8CECD94A3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25FF-5D31-03A5-D595-2A701594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B30-A7F2-2834-E108-98922F996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52B0D-114C-81AA-DE8F-7531D9FFF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BC012-E0BC-3D88-BC7B-45D28170B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7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28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C3BE-B27B-80F5-EC44-54C28F54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70B79-CD99-3902-0C60-041DC9B99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18E69-8DB7-4DFD-2AC5-9654745A0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0161-EF60-6B78-7280-742DC76FA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89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51C5D-7373-F9EE-8698-EEC47AC3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1642A-859F-5F57-709F-95B6ACAB1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2A0F7-7206-99EC-E537-75CC1C641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F705-CBD6-B0E5-D04D-63B0C5521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0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3438-A46B-8D3C-23AF-DCC8EB13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C7774-F2DA-635E-EF9C-73556B901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8F471-3976-2F36-9250-E4F237DD7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8D328-5EF7-5F6A-35AA-131F361AF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9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97B47-9B6A-50B2-DAE7-F7BB52B77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D8C10-1634-546A-2AA9-7411DF9DD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0130D-7689-504B-E48E-1B98D3F8F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84061-E4DB-83CB-3AD0-9CF0307D6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671DE-2EB4-C04D-3674-78EB3509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BA295-D8AE-C7AB-2BBF-249901105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BCCC7-7281-9E45-4206-87A457E22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91274-319C-403E-17DC-9C9F2628E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3DD5-6FD7-669B-80A7-963CE711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C5209-DB7B-DF46-5525-912080406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56FCC4-C70C-4DA9-EE30-8451D8476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C5BE7-70CA-1195-18F3-84A629CCB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79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9C0EC-4256-4090-DE96-AEA293B0B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586DE-9F00-4B10-8365-2633C3644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76D95-6038-6442-EC45-4144E5413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570F3-0720-5B4C-44CB-F01D12BD5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0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49CF-18B8-04C1-B7DA-B0E183DA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844D4-0389-813A-5F8A-27380CEC2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80096-D0FF-1BF1-7B6D-B350E1E12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066A-2AB1-B10D-5129-B3CC8B6BB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48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1FBF5-F284-7760-D0FA-234DB9BE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F8700-8EF0-B862-821C-4BA1B40E6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95F21-39FE-2169-B109-26FDE9357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3F10D-4FC9-5778-4018-AA98A9A35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76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C0D6-F0A5-136F-8655-B0746B460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52A17-E60E-F223-1CF4-5FE013D3B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B53FE-49C3-257C-7416-C00419BF5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692A4-B80C-7374-7C24-7D5A101A6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87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931DB-4284-F929-D077-223125828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B51BE-4623-8705-D599-81807B281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B3181A-BC02-3F18-C770-775149C96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B106A-A9A5-63ED-A008-742ECE322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8F944-6212-D7D4-7097-AD964751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F56AB-38B3-45F2-29A0-14436F5C8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7E7CA-C42D-781E-8BE0-E63B6B2EA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74E1E-F2FC-075E-6644-FBD5B5897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9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A1D3-10AF-A9FB-1623-190A3C1B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DF728-6B09-45CA-3FBB-7D9F6A708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EF576-7E04-5CB7-B57F-4701B4C1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F646-68EB-E5C4-79B9-3CF498557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29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8673-2EBF-B641-3834-7DD742CC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CC9A4-41C3-2D77-BE18-698E06D65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6C390-E939-616A-6232-F09904344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focusing on quality attributes rather than specific behaviors.</a:t>
            </a:r>
          </a:p>
          <a:p>
            <a:endParaRPr lang="en-US" sz="1200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AEA82-E999-20DA-79AD-365883C4A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7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customXml" Target="../ink/ink1.xml"/><Relationship Id="rId10" Type="http://schemas.openxmlformats.org/officeDocument/2006/relationships/customXml" Target="../ink/ink3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>
                <a:solidFill>
                  <a:srgbClr val="0070C0"/>
                </a:solidFill>
              </a:rPr>
              <a:t>Gik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02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4A9AF-868B-7423-0260-1803DA1A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E2C120-9791-5828-8278-7317A57F9426}"/>
              </a:ext>
            </a:extLst>
          </p:cNvPr>
          <p:cNvSpPr txBox="1"/>
          <p:nvPr/>
        </p:nvSpPr>
        <p:spPr>
          <a:xfrm>
            <a:off x="811434" y="460259"/>
            <a:ext cx="1031376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Qualities stem from fulfilling both functional and non-functional requirements</a:t>
            </a:r>
            <a:r>
              <a:rPr lang="en-US" sz="2400" dirty="0"/>
              <a:t>, which guide the entire design process.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Functional requirements define the expected behavior or tasks of a system or application</a:t>
            </a:r>
            <a:r>
              <a:rPr lang="en-US" sz="2400" dirty="0"/>
              <a:t>—what it should </a:t>
            </a:r>
            <a:r>
              <a:rPr lang="en-US" sz="2400" i="1" dirty="0"/>
              <a:t>do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Correctness is a key quality achieved by meeting functional requirements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/>
              <a:t>ensuring the system performs as intended.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 a music app, a functional requirement could be the ability to download and play songs.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design must propose a solution that accurately fulfills this requirement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/>
              <a:t>ensuring functionality is delivered as expected.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43F52C-BDB1-6703-4A4D-ED9C244B8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211206"/>
            <a:ext cx="10652258" cy="729266"/>
          </a:xfrm>
        </p:spPr>
        <p:txBody>
          <a:bodyPr/>
          <a:lstStyle/>
          <a:p>
            <a:r>
              <a:rPr lang="en-US" b="1" i="1" dirty="0"/>
              <a:t>Satisfying Qualities FRs</a:t>
            </a:r>
            <a:br>
              <a:rPr lang="en-US" dirty="0"/>
            </a:b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8581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89349-5F5C-4327-1473-159D7C5D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8ED3AD-AB9D-4902-82F2-09B3F283F0C5}"/>
              </a:ext>
            </a:extLst>
          </p:cNvPr>
          <p:cNvSpPr txBox="1"/>
          <p:nvPr/>
        </p:nvSpPr>
        <p:spPr>
          <a:xfrm>
            <a:off x="769871" y="114224"/>
            <a:ext cx="1031376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Non-functional requirements define how well a system performs its functions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/>
              <a:t>focusing on quality attributes rather than specific behaviors.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NF requirements include performance, efficiency, and resource usage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/>
              <a:t>which are typically measurable during software execution.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In a music app, a non-functional requirement might limit music downloads to a specific memory size</a:t>
            </a:r>
            <a:r>
              <a:rPr lang="en-US" sz="2400" dirty="0"/>
              <a:t>, ensuring efficient resource use.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Other key non-functional qualities include reusability, flexibility, and maintainability</a:t>
            </a:r>
            <a:r>
              <a:rPr lang="en-US" sz="2400" dirty="0"/>
              <a:t>, which support long-term software adaptability.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These qualities influence how easily the software can be modified, extended, or maintained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in response to future needs.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FCD617-9B6E-8C84-4DEF-3629B5E47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42" y="114224"/>
            <a:ext cx="10652258" cy="729266"/>
          </a:xfrm>
        </p:spPr>
        <p:txBody>
          <a:bodyPr/>
          <a:lstStyle/>
          <a:p>
            <a:r>
              <a:rPr lang="en-US" b="1" i="1" dirty="0"/>
              <a:t>Satisfying Qualities NFRs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334435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6F1E3-E284-7D47-0E61-420EA934E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9F3D6432-47FD-3212-E92D-491118A7B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82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04B9E-A4BD-B70B-D375-E5A86C33EF5B}"/>
              </a:ext>
            </a:extLst>
          </p:cNvPr>
          <p:cNvSpPr txBox="1"/>
          <p:nvPr/>
        </p:nvSpPr>
        <p:spPr>
          <a:xfrm>
            <a:off x="645180" y="128079"/>
            <a:ext cx="633751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Satisfying functional and non-functional requirements is crucial</a:t>
            </a:r>
            <a:r>
              <a:rPr lang="en-US" sz="2400" dirty="0"/>
              <a:t>, but real-world constraints often require trade-offs.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Open communication with stakeholders is essential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understand which compromises are acceptable.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cars fulfill the </a:t>
            </a:r>
            <a:r>
              <a:rPr lang="en-US" sz="2400" b="1" dirty="0">
                <a:solidFill>
                  <a:schemeClr val="accent1"/>
                </a:solidFill>
              </a:rPr>
              <a:t>basic functional requirement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chemeClr val="accent1"/>
                </a:solidFill>
              </a:rPr>
              <a:t>transportation</a:t>
            </a:r>
            <a:r>
              <a:rPr lang="en-US" sz="2400" dirty="0"/>
              <a:t>, but differences in </a:t>
            </a:r>
            <a:r>
              <a:rPr lang="en-US" sz="2400" b="1" dirty="0">
                <a:solidFill>
                  <a:schemeClr val="accent1"/>
                </a:solidFill>
              </a:rPr>
              <a:t>non-functional qualities </a:t>
            </a:r>
            <a:r>
              <a:rPr lang="en-US" sz="2400" dirty="0"/>
              <a:t>like </a:t>
            </a:r>
            <a:r>
              <a:rPr lang="en-US" sz="2400" b="1" dirty="0">
                <a:solidFill>
                  <a:schemeClr val="accent1"/>
                </a:solidFill>
              </a:rPr>
              <a:t>speed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handling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fuel efficiency </a:t>
            </a:r>
            <a:r>
              <a:rPr lang="en-US" sz="2400" dirty="0"/>
              <a:t>distinguish a minivan from a sports car.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02A2F2-3D6D-7290-19B1-4A471B2E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Satisfying Qualities 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7432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7EBE-5210-03D9-6F83-60ECE37F0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F5290C-E717-385A-6C87-F72F403CDADD}"/>
              </a:ext>
            </a:extLst>
          </p:cNvPr>
          <p:cNvSpPr/>
          <p:nvPr/>
        </p:nvSpPr>
        <p:spPr>
          <a:xfrm>
            <a:off x="8381494" y="3699164"/>
            <a:ext cx="2832311" cy="24245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15470-D019-14F1-8E1F-F0933C1E569A}"/>
              </a:ext>
            </a:extLst>
          </p:cNvPr>
          <p:cNvSpPr txBox="1"/>
          <p:nvPr/>
        </p:nvSpPr>
        <p:spPr>
          <a:xfrm>
            <a:off x="561546" y="-125820"/>
            <a:ext cx="746037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CRC Cards</a:t>
            </a:r>
            <a:r>
              <a:rPr lang="en-US" sz="2400" dirty="0"/>
              <a:t> (Class, Responsibility, Collaborator) are used in conceptual design.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help: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Record and organize components into classes.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component responsibilities.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Show how components collaborate.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for refining software design components.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Structure of a CRC card: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Top → Class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Left → Responsibilities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Right → Collaborators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Typically the size of a physical index card.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D1EC11-901F-12E9-B587-0D10478F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CRC Cards</a:t>
            </a:r>
            <a:endParaRPr lang="en-PK" b="1" u="sng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4974F3-BF98-A1B0-F0F0-704DC1335087}"/>
              </a:ext>
            </a:extLst>
          </p:cNvPr>
          <p:cNvCxnSpPr/>
          <p:nvPr/>
        </p:nvCxnSpPr>
        <p:spPr>
          <a:xfrm>
            <a:off x="8312727" y="4558145"/>
            <a:ext cx="28323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90A23D-A17D-34B4-5FC3-2D775E887505}"/>
              </a:ext>
            </a:extLst>
          </p:cNvPr>
          <p:cNvCxnSpPr>
            <a:cxnSpLocks/>
          </p:cNvCxnSpPr>
          <p:nvPr/>
        </p:nvCxnSpPr>
        <p:spPr>
          <a:xfrm flipV="1">
            <a:off x="9742736" y="4558145"/>
            <a:ext cx="0" cy="15655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0A68D3-436E-BF49-8158-67738DF6B8F5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D7671-ED39-9ED2-C7BC-91C737015F10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95072-A9B7-A4E3-360B-88F61534D9B4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2550D317-CF00-8094-8DF9-9C60DE33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186" b="50746"/>
          <a:stretch>
            <a:fillRect/>
          </a:stretch>
        </p:blipFill>
        <p:spPr>
          <a:xfrm>
            <a:off x="1403427" y="743106"/>
            <a:ext cx="4361873" cy="29606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A4778F-A355-7BBF-B186-26092335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CRC Cards Example</a:t>
            </a:r>
            <a:endParaRPr lang="en-PK" b="1" u="sng" dirty="0"/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B0166E81-48D2-7D69-127E-77888BB5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46" r="52186"/>
          <a:stretch>
            <a:fillRect/>
          </a:stretch>
        </p:blipFill>
        <p:spPr>
          <a:xfrm>
            <a:off x="1403426" y="3767161"/>
            <a:ext cx="4361874" cy="2960616"/>
          </a:xfrm>
          <a:prstGeom prst="rect">
            <a:avLst/>
          </a:prstGeom>
        </p:spPr>
      </p:pic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58F44326-E9F9-E85A-968A-9D7C39A9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b="50746"/>
          <a:stretch>
            <a:fillRect/>
          </a:stretch>
        </p:blipFill>
        <p:spPr>
          <a:xfrm>
            <a:off x="6120035" y="774826"/>
            <a:ext cx="4561320" cy="2960616"/>
          </a:xfrm>
          <a:prstGeom prst="rect">
            <a:avLst/>
          </a:prstGeom>
        </p:spPr>
      </p:pic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1B99AB28-6C83-950B-0584-DCA22221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50746"/>
          <a:stretch>
            <a:fillRect/>
          </a:stretch>
        </p:blipFill>
        <p:spPr>
          <a:xfrm>
            <a:off x="6120035" y="3718505"/>
            <a:ext cx="4561320" cy="29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A0380-9017-B32D-291D-CBD53E28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A1B772-CCE5-15E1-0436-1391D2F8FBB0}"/>
              </a:ext>
            </a:extLst>
          </p:cNvPr>
          <p:cNvSpPr txBox="1"/>
          <p:nvPr/>
        </p:nvSpPr>
        <p:spPr>
          <a:xfrm>
            <a:off x="645179" y="-264365"/>
            <a:ext cx="1120644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CRC cards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are simple, cheap, and editable tools to organize design into manageable pieces.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let you </a:t>
            </a:r>
            <a:r>
              <a:rPr lang="en-US" sz="2400" b="1" dirty="0">
                <a:solidFill>
                  <a:schemeClr val="accent1"/>
                </a:solidFill>
              </a:rPr>
              <a:t>reorganize components physically</a:t>
            </a:r>
            <a:r>
              <a:rPr lang="en-US" sz="2400" dirty="0"/>
              <a:t>, explore relationships, and identify design flaws.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moving cards around, you can </a:t>
            </a:r>
            <a:r>
              <a:rPr lang="en-US" sz="2400" b="1" dirty="0">
                <a:solidFill>
                  <a:schemeClr val="accent1"/>
                </a:solidFill>
              </a:rPr>
              <a:t>experiment with alternative designs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and prototype system behavior.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Cards should be grouped by </a:t>
            </a:r>
            <a:r>
              <a:rPr lang="en-US" sz="2400" b="1" dirty="0">
                <a:solidFill>
                  <a:schemeClr val="accent1"/>
                </a:solidFill>
              </a:rPr>
              <a:t>closely collaborating components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clarify connections.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Useful in </a:t>
            </a:r>
            <a:r>
              <a:rPr lang="en-US" sz="2400" b="1" dirty="0">
                <a:solidFill>
                  <a:schemeClr val="accent1"/>
                </a:solidFill>
              </a:rPr>
              <a:t>team meetings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for visual explanation, discussion, and feedback.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powerful for </a:t>
            </a:r>
            <a:r>
              <a:rPr lang="en-US" sz="2400" b="1" dirty="0">
                <a:solidFill>
                  <a:schemeClr val="accent1"/>
                </a:solidFill>
              </a:rPr>
              <a:t>prototyping and simulation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in conceptual design, though other techniques also exist.</a:t>
            </a:r>
          </a:p>
          <a:p>
            <a:pPr lvl="2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AAAD83-747D-801D-F3EC-35F91B24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Advantages of CRC Cards</a:t>
            </a:r>
            <a:endParaRPr lang="en-P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0CEEE-094A-6599-25AB-52EE6C5673C5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9D45C-A362-E5EB-41F1-8A9D2D3B9807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5FDFB-FD26-4F8A-3929-44ED5D2C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2DBD77-457A-6D95-BC89-49B1AF8BD826}"/>
              </a:ext>
            </a:extLst>
          </p:cNvPr>
          <p:cNvSpPr txBox="1"/>
          <p:nvPr/>
        </p:nvSpPr>
        <p:spPr>
          <a:xfrm>
            <a:off x="326525" y="-103908"/>
            <a:ext cx="11547228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jump straight to coding → first </a:t>
            </a:r>
            <a:r>
              <a:rPr lang="en-US" sz="2800" b="1" dirty="0">
                <a:solidFill>
                  <a:schemeClr val="accent1"/>
                </a:solidFill>
              </a:rPr>
              <a:t>understand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requirements</a:t>
            </a:r>
            <a:r>
              <a:rPr lang="en-US" sz="2800" dirty="0"/>
              <a:t> &amp; </a:t>
            </a:r>
            <a:r>
              <a:rPr lang="en-US" sz="2800" b="1" dirty="0"/>
              <a:t>design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 </a:t>
            </a:r>
            <a:r>
              <a:rPr lang="en-US" sz="2800" b="1" dirty="0">
                <a:solidFill>
                  <a:schemeClr val="accent3"/>
                </a:solidFill>
              </a:rPr>
              <a:t>sits</a:t>
            </a:r>
            <a:r>
              <a:rPr lang="en-US" sz="2800" dirty="0"/>
              <a:t> between </a:t>
            </a:r>
            <a:r>
              <a:rPr lang="en-US" sz="2800" b="1" dirty="0">
                <a:solidFill>
                  <a:schemeClr val="accent1"/>
                </a:solidFill>
              </a:rPr>
              <a:t>requirements</a:t>
            </a:r>
            <a:r>
              <a:rPr lang="en-US" sz="2800" dirty="0"/>
              <a:t> &amp; </a:t>
            </a:r>
            <a:r>
              <a:rPr lang="en-US" sz="2800" b="1" dirty="0">
                <a:solidFill>
                  <a:schemeClr val="accent1"/>
                </a:solidFill>
              </a:rPr>
              <a:t>implementation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Iterative</a:t>
            </a:r>
            <a:r>
              <a:rPr lang="en-US" sz="2800" dirty="0"/>
              <a:t>: deals with both </a:t>
            </a:r>
            <a:r>
              <a:rPr lang="en-US" sz="2800" b="1" dirty="0">
                <a:solidFill>
                  <a:srgbClr val="FF0000"/>
                </a:solidFill>
              </a:rPr>
              <a:t>problem space </a:t>
            </a:r>
            <a:r>
              <a:rPr lang="en-US" sz="2800" dirty="0"/>
              <a:t>&amp; </a:t>
            </a:r>
            <a:r>
              <a:rPr lang="en-US" sz="2800" b="1" dirty="0">
                <a:solidFill>
                  <a:schemeClr val="accent6"/>
                </a:solidFill>
              </a:rPr>
              <a:t>solution space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be understandable to both </a:t>
            </a:r>
            <a:r>
              <a:rPr lang="en-US" sz="2800" b="1" dirty="0">
                <a:solidFill>
                  <a:schemeClr val="accent1"/>
                </a:solidFill>
              </a:rPr>
              <a:t>users &amp; developers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Object-Oriented Approach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Describes </a:t>
            </a:r>
            <a:r>
              <a:rPr lang="en-US" sz="2800" b="1" dirty="0">
                <a:solidFill>
                  <a:schemeClr val="accent1"/>
                </a:solidFill>
              </a:rPr>
              <a:t>concepts</a:t>
            </a:r>
            <a:r>
              <a:rPr lang="en-US" sz="2800" dirty="0"/>
              <a:t> as </a:t>
            </a:r>
            <a:r>
              <a:rPr lang="en-US" sz="2800" b="1" dirty="0">
                <a:solidFill>
                  <a:schemeClr val="accent1"/>
                </a:solidFill>
              </a:rPr>
              <a:t>objects</a:t>
            </a:r>
            <a:r>
              <a:rPr lang="en-US" sz="2800" dirty="0"/>
              <a:t> understood by users &amp; developers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Helps solve </a:t>
            </a:r>
            <a:r>
              <a:rPr lang="en-US" sz="2800" b="1" dirty="0">
                <a:solidFill>
                  <a:srgbClr val="FF0000"/>
                </a:solidFill>
              </a:rPr>
              <a:t>complex</a:t>
            </a:r>
            <a:r>
              <a:rPr lang="en-US" sz="2800" dirty="0"/>
              <a:t> problems with </a:t>
            </a:r>
            <a:r>
              <a:rPr lang="en-US" sz="2800" b="1" dirty="0">
                <a:solidFill>
                  <a:schemeClr val="accent1"/>
                </a:solidFill>
              </a:rPr>
              <a:t>shared knowledge</a:t>
            </a:r>
          </a:p>
          <a:p>
            <a:pPr lvl="2"/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B19A02-DECF-658D-957B-FEF59A01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Creating OO Models</a:t>
            </a:r>
            <a:endParaRPr lang="en-P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1EC36-4DC8-2A74-C634-4F531B1963D1}"/>
              </a:ext>
            </a:extLst>
          </p:cNvPr>
          <p:cNvSpPr txBox="1"/>
          <p:nvPr/>
        </p:nvSpPr>
        <p:spPr>
          <a:xfrm>
            <a:off x="9040460" y="3920581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lass Name</a:t>
            </a:r>
          </a:p>
        </p:txBody>
      </p:sp>
    </p:spTree>
    <p:extLst>
      <p:ext uri="{BB962C8B-B14F-4D97-AF65-F5344CB8AC3E}">
        <p14:creationId xmlns:p14="http://schemas.microsoft.com/office/powerpoint/2010/main" val="24604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2B4F-517C-C942-A7BC-A53FF694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0BA0D0-0F28-E3FC-9214-E582BE33B0FC}"/>
              </a:ext>
            </a:extLst>
          </p:cNvPr>
          <p:cNvSpPr txBox="1"/>
          <p:nvPr/>
        </p:nvSpPr>
        <p:spPr>
          <a:xfrm>
            <a:off x="340379" y="-284018"/>
            <a:ext cx="11206441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Entity Objects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→ Focus in problem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Control Objects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→ Handle events &amp; coordinate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Boundary Objects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→ Connect system with external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Role of Software Models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Help </a:t>
            </a:r>
            <a:r>
              <a:rPr lang="en-US" sz="2800" b="1" dirty="0">
                <a:solidFill>
                  <a:schemeClr val="accent1"/>
                </a:solidFill>
              </a:rPr>
              <a:t>organize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design</a:t>
            </a:r>
            <a:r>
              <a:rPr lang="en-US" sz="2800" dirty="0"/>
              <a:t> &amp; </a:t>
            </a:r>
            <a:r>
              <a:rPr lang="en-US" sz="2800" b="1" dirty="0">
                <a:solidFill>
                  <a:schemeClr val="accent1"/>
                </a:solidFill>
              </a:rPr>
              <a:t>simplify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complex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problems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Ensure </a:t>
            </a:r>
            <a:r>
              <a:rPr lang="en-US" sz="2800" b="1" dirty="0">
                <a:solidFill>
                  <a:srgbClr val="00B050"/>
                </a:solidFill>
              </a:rPr>
              <a:t>reusability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00B050"/>
                </a:solidFill>
              </a:rPr>
              <a:t>flexibility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00B050"/>
                </a:solidFill>
              </a:rPr>
              <a:t>maintainability</a:t>
            </a:r>
            <a:endParaRPr lang="en-US" sz="2800" dirty="0">
              <a:solidFill>
                <a:srgbClr val="00B05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Serve as </a:t>
            </a:r>
            <a:r>
              <a:rPr lang="en-US" sz="2800" b="1" dirty="0">
                <a:solidFill>
                  <a:schemeClr val="accent1"/>
                </a:solidFill>
              </a:rPr>
              <a:t>design documentation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&amp; may map to </a:t>
            </a:r>
            <a:r>
              <a:rPr lang="en-US" sz="2800" b="1" dirty="0">
                <a:solidFill>
                  <a:schemeClr val="accent1"/>
                </a:solidFill>
              </a:rPr>
              <a:t>skeletal code</a:t>
            </a: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Unified Modeling Language (UML)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Provides </a:t>
            </a:r>
            <a:r>
              <a:rPr lang="en-US" sz="2800" b="1" dirty="0">
                <a:solidFill>
                  <a:schemeClr val="accent1"/>
                </a:solidFill>
              </a:rPr>
              <a:t>visual notation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for software models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diagrams focus on different issues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Structural model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shows what objects do &amp; how they relate</a:t>
            </a:r>
          </a:p>
          <a:p>
            <a:pPr lvl="2"/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CDB053-0807-379C-B82D-10329CEE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62" y="0"/>
            <a:ext cx="10652258" cy="729266"/>
          </a:xfrm>
        </p:spPr>
        <p:txBody>
          <a:bodyPr/>
          <a:lstStyle/>
          <a:p>
            <a:r>
              <a:rPr lang="en-US" b="1" dirty="0"/>
              <a:t>Object Categories in Models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6974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265A7-6CE6-B870-4EF3-A12596642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E29BE3-176F-87B8-4832-56C75248FB5E}"/>
              </a:ext>
            </a:extLst>
          </p:cNvPr>
          <p:cNvSpPr txBox="1"/>
          <p:nvPr/>
        </p:nvSpPr>
        <p:spPr>
          <a:xfrm>
            <a:off x="326525" y="6927"/>
            <a:ext cx="11206441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Four major design principles</a:t>
            </a:r>
            <a:r>
              <a:rPr lang="en-US" sz="2800" dirty="0">
                <a:solidFill>
                  <a:schemeClr val="accent1"/>
                </a:solidFill>
              </a:rPr>
              <a:t>: </a:t>
            </a:r>
            <a:r>
              <a:rPr lang="en-US" sz="2800" b="1" dirty="0">
                <a:solidFill>
                  <a:schemeClr val="accent3"/>
                </a:solidFill>
              </a:rPr>
              <a:t>Abstraction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5"/>
                </a:solidFill>
              </a:rPr>
              <a:t>Encapsulation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4"/>
                </a:solidFill>
              </a:rPr>
              <a:t>Decomposition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Generalization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 in problem solving and building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flexible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reusable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maintainable</a:t>
            </a:r>
            <a:r>
              <a:rPr lang="en-US" sz="2800" dirty="0"/>
              <a:t> software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principles for developing good software design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Expressed in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Java code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UML class diagrams </a:t>
            </a:r>
            <a:r>
              <a:rPr lang="en-US" sz="2800" dirty="0"/>
              <a:t>(abstraction, encapsulation, decomposition)</a:t>
            </a:r>
          </a:p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Generalization explored through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inheritance</a:t>
            </a:r>
            <a:r>
              <a:rPr lang="en-US" sz="2800" dirty="0"/>
              <a:t>  &amp;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interface</a:t>
            </a:r>
          </a:p>
          <a:p>
            <a:pPr lvl="2"/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91220-8761-7E68-714E-6AD2AF6BE546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A2AA0-08F1-4462-B001-FA7C8D85BBA2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2EFD9-CC57-9FE7-939F-8450BCA971CE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B13063-80C6-8178-ECAB-351B86E3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Creating OO Models </a:t>
            </a:r>
            <a:r>
              <a:rPr lang="en-US" b="1" i="1" dirty="0" err="1"/>
              <a:t>Cont</a:t>
            </a:r>
            <a:r>
              <a:rPr lang="en-US" b="1" i="1" dirty="0"/>
              <a:t>….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36931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2D59C-673D-46CF-7065-0E3200107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FB6F16-03F8-21CC-56AD-851E2623653F}"/>
              </a:ext>
            </a:extLst>
          </p:cNvPr>
          <p:cNvSpPr txBox="1"/>
          <p:nvPr/>
        </p:nvSpPr>
        <p:spPr>
          <a:xfrm>
            <a:off x="373934" y="75097"/>
            <a:ext cx="1120644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Object-oriented models systems using objects, guided by four key design principles: 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/>
                </a:solidFill>
              </a:rPr>
              <a:t>Abstraction</a:t>
            </a:r>
            <a:r>
              <a:rPr lang="en-US" sz="28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</a:rPr>
              <a:t>Encapsulation</a:t>
            </a:r>
            <a:r>
              <a:rPr lang="en-US" sz="28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</a:rPr>
              <a:t>Decomposition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Generalization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3885F-B000-76CE-B4DB-28A7108B53D1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9C4A5-587C-1E9D-BE16-1933B79E51B1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9EC1E-C44A-6EF7-E266-DB86FE1EF2E2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15392B-EFD1-DADF-A4B2-0545CA81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Design’s Principles in OOM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29626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849"/>
            <a:ext cx="10515600" cy="4351338"/>
          </a:xfrm>
        </p:spPr>
        <p:txBody>
          <a:bodyPr/>
          <a:lstStyle/>
          <a:p>
            <a:r>
              <a:rPr lang="en-US" dirty="0"/>
              <a:t>Technical Design</a:t>
            </a:r>
          </a:p>
          <a:p>
            <a:r>
              <a:rPr lang="en-US" dirty="0"/>
              <a:t>Compromise</a:t>
            </a:r>
          </a:p>
          <a:p>
            <a:r>
              <a:rPr lang="en-US" dirty="0"/>
              <a:t>Design for Quality Attributes</a:t>
            </a:r>
          </a:p>
          <a:p>
            <a:r>
              <a:rPr lang="en-US" dirty="0"/>
              <a:t>Context and Consequences</a:t>
            </a:r>
          </a:p>
          <a:p>
            <a:r>
              <a:rPr lang="en-US" dirty="0"/>
              <a:t>Satisfying FRs and NFRs</a:t>
            </a:r>
          </a:p>
          <a:p>
            <a:r>
              <a:rPr lang="en-US" dirty="0"/>
              <a:t>CRC Cards</a:t>
            </a:r>
          </a:p>
          <a:p>
            <a:r>
              <a:rPr lang="en-US" dirty="0"/>
              <a:t>Creating OO Models</a:t>
            </a:r>
          </a:p>
          <a:p>
            <a:r>
              <a:rPr lang="en-US" dirty="0"/>
              <a:t>OO modeling Principles (Abstraction, Encapsulation, Generalization,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F3FB1-94C7-FD61-0F6E-7CF8DFEDC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C52B12-EE8B-9BCD-635E-E3492444BAAC}"/>
              </a:ext>
            </a:extLst>
          </p:cNvPr>
          <p:cNvSpPr txBox="1"/>
          <p:nvPr/>
        </p:nvSpPr>
        <p:spPr>
          <a:xfrm>
            <a:off x="373934" y="75097"/>
            <a:ext cx="1120644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of the main ways that humans deal with </a:t>
            </a:r>
            <a:r>
              <a:rPr lang="en-US" sz="2800" b="1" dirty="0">
                <a:solidFill>
                  <a:srgbClr val="C00000"/>
                </a:solidFill>
              </a:rPr>
              <a:t>complexity</a:t>
            </a:r>
            <a:r>
              <a:rPr lang="en-US" sz="2800" dirty="0"/>
              <a:t>. It is the idea of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simplifying</a:t>
            </a:r>
            <a:r>
              <a:rPr lang="en-US" sz="2800" dirty="0"/>
              <a:t> a </a:t>
            </a:r>
            <a:r>
              <a:rPr lang="en-US" sz="2800" b="1" dirty="0">
                <a:solidFill>
                  <a:schemeClr val="accent1"/>
                </a:solidFill>
              </a:rPr>
              <a:t>concept</a:t>
            </a:r>
            <a:r>
              <a:rPr lang="en-US" sz="2800" dirty="0"/>
              <a:t> in the </a:t>
            </a:r>
            <a:r>
              <a:rPr lang="en-US" sz="2800" b="1" dirty="0">
                <a:solidFill>
                  <a:srgbClr val="FF0000"/>
                </a:solidFill>
              </a:rPr>
              <a:t>problem domain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Abstraction simplifies a concept by ignoring </a:t>
            </a:r>
            <a:r>
              <a:rPr lang="en-US" sz="2800" b="1" dirty="0">
                <a:solidFill>
                  <a:srgbClr val="FF0000"/>
                </a:solidFill>
              </a:rPr>
              <a:t>unimportant</a:t>
            </a:r>
            <a:r>
              <a:rPr lang="en-US" sz="2800" dirty="0"/>
              <a:t> details and focusing on </a:t>
            </a:r>
            <a:r>
              <a:rPr lang="en-US" sz="2800" b="1" dirty="0">
                <a:solidFill>
                  <a:schemeClr val="accent3"/>
                </a:solidFill>
              </a:rPr>
              <a:t>essentials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Should follow the rule of </a:t>
            </a:r>
            <a:r>
              <a:rPr lang="en-US" sz="2800" b="1" dirty="0">
                <a:solidFill>
                  <a:schemeClr val="accent1"/>
                </a:solidFill>
              </a:rPr>
              <a:t>least astonishment</a:t>
            </a:r>
          </a:p>
          <a:p>
            <a:pPr lvl="1"/>
            <a:r>
              <a:rPr lang="en-US" sz="2800" dirty="0"/>
              <a:t>—capture only essential attributes/behaviors, </a:t>
            </a:r>
            <a:r>
              <a:rPr lang="en-US" sz="2800" b="1" dirty="0">
                <a:solidFill>
                  <a:srgbClr val="FF0000"/>
                </a:solidFill>
              </a:rPr>
              <a:t>avoid surprises or irrelevant details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sz="2800" dirty="0"/>
          </a:p>
          <a:p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6048C-0628-02D1-9B44-D949642C909F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6DFB23-75B3-B9BD-4D9D-985F88B63925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F65F1-0185-E6BB-16C9-5770D0671E31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3A1CF9-CA34-2BBF-4AA2-373DD15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21120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Abstraction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46685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29D2-7F85-8085-FBD8-1F5D07F2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C013A3-639D-E90F-C0EC-CEE39B7200F0}"/>
              </a:ext>
            </a:extLst>
          </p:cNvPr>
          <p:cNvSpPr txBox="1"/>
          <p:nvPr/>
        </p:nvSpPr>
        <p:spPr>
          <a:xfrm>
            <a:off x="373934" y="75097"/>
            <a:ext cx="11206441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Abstraction depends on </a:t>
            </a:r>
            <a:r>
              <a:rPr lang="en-US" sz="2800" b="1" dirty="0">
                <a:solidFill>
                  <a:schemeClr val="accent1"/>
                </a:solidFill>
              </a:rPr>
              <a:t>context</a:t>
            </a:r>
            <a:r>
              <a:rPr lang="en-US" sz="2800" dirty="0"/>
              <a:t>, since what is essential changes with </a:t>
            </a:r>
            <a:r>
              <a:rPr lang="en-US" sz="2800" b="1" dirty="0">
                <a:solidFill>
                  <a:schemeClr val="accent1"/>
                </a:solidFill>
              </a:rPr>
              <a:t>perspective</a:t>
            </a:r>
          </a:p>
          <a:p>
            <a:pPr lvl="2"/>
            <a:r>
              <a:rPr lang="en-US" sz="2800" dirty="0"/>
              <a:t>— a ‘person’ in a game app differs from a ‘person’ in a fitness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An abstraction captures both </a:t>
            </a:r>
            <a:r>
              <a:rPr lang="en-US" sz="2800" b="1" dirty="0">
                <a:solidFill>
                  <a:schemeClr val="accent1"/>
                </a:solidFill>
              </a:rPr>
              <a:t>basic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attributes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(like age) and basic behaviors (like eating or sleeping).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</a:t>
            </a:r>
            <a:r>
              <a:rPr lang="en-US" sz="2800" b="1" dirty="0">
                <a:solidFill>
                  <a:schemeClr val="accent1"/>
                </a:solidFill>
              </a:rPr>
              <a:t>relevant</a:t>
            </a:r>
            <a:r>
              <a:rPr lang="en-US" sz="2800" dirty="0"/>
              <a:t> details should be included, as context defines what </a:t>
            </a:r>
            <a:r>
              <a:rPr lang="en-US" sz="2800" b="1" dirty="0">
                <a:solidFill>
                  <a:schemeClr val="accent1"/>
                </a:solidFill>
              </a:rPr>
              <a:t>matters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what can be ignored</a:t>
            </a:r>
            <a:r>
              <a:rPr lang="en-US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keeps class designs </a:t>
            </a:r>
            <a:r>
              <a:rPr lang="en-US" sz="2800" b="1" dirty="0">
                <a:solidFill>
                  <a:schemeClr val="accent1"/>
                </a:solidFill>
              </a:rPr>
              <a:t>simple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focused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chemeClr val="accent1"/>
                </a:solidFill>
              </a:rPr>
              <a:t>easier</a:t>
            </a:r>
            <a:r>
              <a:rPr lang="en-US" sz="2800" dirty="0"/>
              <a:t> to </a:t>
            </a:r>
            <a:r>
              <a:rPr lang="en-US" sz="2800" b="1" dirty="0"/>
              <a:t>understand</a:t>
            </a:r>
            <a:r>
              <a:rPr lang="en-US" sz="2800" dirty="0"/>
              <a:t>, but </a:t>
            </a:r>
            <a:r>
              <a:rPr lang="en-US" sz="2800" b="1" dirty="0">
                <a:solidFill>
                  <a:schemeClr val="accent1"/>
                </a:solidFill>
              </a:rPr>
              <a:t>abstractions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must be revisited </a:t>
            </a:r>
            <a:r>
              <a:rPr lang="en-US" sz="2800" dirty="0"/>
              <a:t>if the system’s purpose changes.</a:t>
            </a:r>
          </a:p>
          <a:p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2FDF-26B4-77FF-8071-6D6F94FCFC1D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FD5EC-A549-F5E6-041B-DDBABBE2360A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15832-F5CB-98E6-4033-CD45A9119671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75DEC7-7BAE-3967-6304-C5BB706E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21120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Abstraction </a:t>
            </a:r>
            <a:r>
              <a:rPr lang="en-US" b="1" dirty="0" err="1">
                <a:solidFill>
                  <a:schemeClr val="accent3"/>
                </a:solidFill>
              </a:rPr>
              <a:t>Cont</a:t>
            </a:r>
            <a:r>
              <a:rPr lang="en-US" b="1" dirty="0">
                <a:solidFill>
                  <a:schemeClr val="accent3"/>
                </a:solidFill>
              </a:rPr>
              <a:t>…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18313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F3B62-C3D2-DD9C-B157-5078EBBF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2FB461-771A-8D70-B86C-0B4B3617BF03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A5A25-3B6B-2556-C95E-04679CDF87E5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522C8-5F6B-216D-AE11-BB6502191DBB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8B92EF3-CC8D-9EBB-B99F-6D1DF06C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" y="0"/>
            <a:ext cx="114401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99A8E-10A6-0938-ACBD-B72447F4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C194DA-AC49-F406-48AA-B2A465748D06}"/>
              </a:ext>
            </a:extLst>
          </p:cNvPr>
          <p:cNvSpPr txBox="1"/>
          <p:nvPr/>
        </p:nvSpPr>
        <p:spPr>
          <a:xfrm>
            <a:off x="336811" y="-338051"/>
            <a:ext cx="11206441" cy="80329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Encapsulation means containing data and behaviors in a </a:t>
            </a:r>
            <a:r>
              <a:rPr lang="en-US" sz="2800" b="1" dirty="0"/>
              <a:t>single unit</a:t>
            </a:r>
            <a:r>
              <a:rPr lang="en-US" sz="2800" dirty="0"/>
              <a:t>,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 like a capsule, 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some parts are accessible 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others are hidden.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It bundles attributes and functions into a class, exposes only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 selected parts through interfaces, 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restricts access to sensitive details.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Ensures each object has its own data and behaviors, 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making programming easier </a:t>
            </a:r>
          </a:p>
          <a:p>
            <a:pPr marL="1371600" lvl="2" indent="-457200">
              <a:buFont typeface="Wingdings" pitchFamily="2" charset="2"/>
              <a:buChar char="q"/>
            </a:pPr>
            <a:r>
              <a:rPr lang="en-US" sz="2800" dirty="0"/>
              <a:t>keeping data and related code together.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builds on abstraction by not just </a:t>
            </a:r>
            <a:r>
              <a:rPr lang="en-US" sz="2800" b="1" dirty="0">
                <a:solidFill>
                  <a:schemeClr val="accent4">
                    <a:lumMod val="76000"/>
                  </a:schemeClr>
                </a:solidFill>
              </a:rPr>
              <a:t>identifying essentials</a:t>
            </a:r>
            <a:r>
              <a:rPr lang="en-US" sz="2800" dirty="0"/>
              <a:t> but also packaging them in one place.</a:t>
            </a: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EFB04-EE4F-155B-3657-67DD104CBCEE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88192-F4C9-CCC8-E1AB-968DE7236A87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829EFD-5D9D-5AB2-E524-91421B48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Encapsulation</a:t>
            </a:r>
            <a:r>
              <a:rPr lang="en-US" dirty="0"/>
              <a:t> 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135861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E55E3-8998-5AAC-BE24-52ED89E0C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AE5A45-FBCA-7884-F795-7F51B5B9A97E}"/>
              </a:ext>
            </a:extLst>
          </p:cNvPr>
          <p:cNvSpPr txBox="1"/>
          <p:nvPr/>
        </p:nvSpPr>
        <p:spPr>
          <a:xfrm>
            <a:off x="346225" y="-372041"/>
            <a:ext cx="11206441" cy="63094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restricting </a:t>
            </a:r>
            <a:r>
              <a:rPr lang="en-US" sz="2800" b="1" dirty="0">
                <a:solidFill>
                  <a:schemeClr val="accent1"/>
                </a:solidFill>
              </a:rPr>
              <a:t>direct access</a:t>
            </a:r>
            <a:r>
              <a:rPr lang="en-US" sz="2800" dirty="0"/>
              <a:t>, it protects 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accent1"/>
                </a:solidFill>
              </a:rPr>
              <a:t>data integrity and sensitive </a:t>
            </a:r>
            <a:r>
              <a:rPr lang="en-US" sz="2800" dirty="0"/>
              <a:t>information 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/>
              <a:t>while allowing controlled changes.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 </a:t>
            </a:r>
            <a:r>
              <a:rPr lang="en-US" sz="2800" b="1" dirty="0"/>
              <a:t>black box thinking</a:t>
            </a:r>
            <a:r>
              <a:rPr lang="en-US" sz="2800" dirty="0"/>
              <a:t>, classes hide their internal </a:t>
            </a:r>
            <a:r>
              <a:rPr lang="en-US" sz="2800" b="1" dirty="0"/>
              <a:t>workings</a:t>
            </a:r>
            <a:r>
              <a:rPr lang="en-US" sz="2800" dirty="0"/>
              <a:t> 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/>
              <a:t>only provide inputs and outputs through methods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/>
              <a:t> reducing complexity.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This makes software more </a:t>
            </a:r>
            <a:r>
              <a:rPr lang="en-US" sz="2800" b="1" dirty="0"/>
              <a:t>modular</a:t>
            </a:r>
            <a:r>
              <a:rPr lang="en-US" sz="2800" dirty="0"/>
              <a:t>, </a:t>
            </a:r>
            <a:r>
              <a:rPr lang="en-US" sz="2800" b="1" dirty="0"/>
              <a:t>reusable</a:t>
            </a:r>
            <a:r>
              <a:rPr lang="en-US" sz="2800" dirty="0"/>
              <a:t>, </a:t>
            </a:r>
            <a:r>
              <a:rPr lang="en-US" sz="2800" b="1" dirty="0"/>
              <a:t>secure</a:t>
            </a:r>
            <a:r>
              <a:rPr lang="en-US" sz="2800" dirty="0"/>
              <a:t>, and </a:t>
            </a:r>
            <a:r>
              <a:rPr lang="en-US" sz="2800" b="1" dirty="0"/>
              <a:t>easier</a:t>
            </a:r>
            <a:r>
              <a:rPr lang="en-US" sz="2800" dirty="0"/>
              <a:t> to </a:t>
            </a:r>
            <a:r>
              <a:rPr lang="en-US" sz="2800" b="1" dirty="0"/>
              <a:t>maintain</a:t>
            </a:r>
            <a:r>
              <a:rPr lang="en-US" sz="2800" dirty="0"/>
              <a:t> or modify without </a:t>
            </a:r>
            <a:r>
              <a:rPr lang="en-US" sz="2800" b="1" dirty="0">
                <a:solidFill>
                  <a:srgbClr val="FF0000"/>
                </a:solidFill>
              </a:rPr>
              <a:t>affecting</a:t>
            </a:r>
            <a:r>
              <a:rPr lang="en-US" sz="2800" dirty="0"/>
              <a:t> other parts of the system.</a:t>
            </a: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1FA734-9040-FB63-0012-B4125364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Encapsulation </a:t>
            </a:r>
            <a:r>
              <a:rPr lang="en-US" b="1" dirty="0" err="1">
                <a:solidFill>
                  <a:schemeClr val="accent5"/>
                </a:solidFill>
              </a:rPr>
              <a:t>Cont</a:t>
            </a:r>
            <a:r>
              <a:rPr lang="en-US" b="1" dirty="0">
                <a:solidFill>
                  <a:schemeClr val="accent5"/>
                </a:solidFill>
              </a:rPr>
              <a:t>…</a:t>
            </a:r>
            <a:r>
              <a:rPr lang="en-US" dirty="0"/>
              <a:t> 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9439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ED54-5EEF-1741-639E-E066C1F2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11F3C86-5A54-A089-6B09-78C1E506C7A7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1966F-CBFC-03E2-3D81-B62823845CA9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2012E-EF48-97B6-2B51-EF3DDC4D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87" t="2083" r="-104"/>
          <a:stretch>
            <a:fillRect/>
          </a:stretch>
        </p:blipFill>
        <p:spPr>
          <a:xfrm>
            <a:off x="5846246" y="0"/>
            <a:ext cx="5648995" cy="6858002"/>
          </a:xfrm>
          <a:prstGeom prst="rect">
            <a:avLst/>
          </a:prstGeom>
        </p:spPr>
      </p:pic>
      <p:pic>
        <p:nvPicPr>
          <p:cNvPr id="3" name="Picture 2" descr="A cat with a door open&#10;&#10;AI-generated content may be incorrect.">
            <a:extLst>
              <a:ext uri="{FF2B5EF4-FFF2-40B4-BE49-F238E27FC236}">
                <a16:creationId xmlns:a16="http://schemas.microsoft.com/office/drawing/2014/main" id="{46B48D27-1C2E-96DB-636E-F000B14F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27" t="-2217" r="50414" b="2252"/>
          <a:stretch>
            <a:fillRect/>
          </a:stretch>
        </p:blipFill>
        <p:spPr>
          <a:xfrm>
            <a:off x="-143108" y="-130620"/>
            <a:ext cx="5986544" cy="69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E1837-FB8C-0270-5107-25E56E8A9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6C3478-BA39-8E91-2209-D8873403EBFA}"/>
              </a:ext>
            </a:extLst>
          </p:cNvPr>
          <p:cNvSpPr txBox="1"/>
          <p:nvPr/>
        </p:nvSpPr>
        <p:spPr>
          <a:xfrm>
            <a:off x="346225" y="-372041"/>
            <a:ext cx="11206441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principle of </a:t>
            </a:r>
            <a:r>
              <a:rPr lang="en-US" sz="2800" b="1" dirty="0">
                <a:solidFill>
                  <a:schemeClr val="accent1"/>
                </a:solidFill>
              </a:rPr>
              <a:t>breaking a whole into smaller parts</a:t>
            </a:r>
            <a:r>
              <a:rPr lang="en-US" sz="2800" dirty="0"/>
              <a:t>, or combining parts to form a whole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/>
              <a:t> making </a:t>
            </a:r>
            <a:r>
              <a:rPr lang="en-US" sz="2800" b="1" dirty="0">
                <a:solidFill>
                  <a:srgbClr val="FF0000"/>
                </a:solidFill>
              </a:rPr>
              <a:t>problems</a:t>
            </a:r>
            <a:r>
              <a:rPr lang="en-US" sz="2800" dirty="0"/>
              <a:t> easier to understand and solve.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part becomes an object with a specific responsibility, often represented by its own class, while the whole relates to its constituent parts.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Parts can be </a:t>
            </a:r>
            <a:r>
              <a:rPr lang="en-US" sz="2800" b="1" dirty="0">
                <a:solidFill>
                  <a:schemeClr val="accent1"/>
                </a:solidFill>
              </a:rPr>
              <a:t>fixed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00B050"/>
                </a:solidFill>
              </a:rPr>
              <a:t>dynamic</a:t>
            </a:r>
            <a:r>
              <a:rPr lang="en-US" sz="2800" dirty="0"/>
              <a:t> and they may share or differ in lifetimes with the whole.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oven with 4 burners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food items in a fridge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Decomposition helps </a:t>
            </a:r>
            <a:r>
              <a:rPr lang="en-US" sz="2800" b="1" dirty="0">
                <a:solidFill>
                  <a:schemeClr val="accent1"/>
                </a:solidFill>
              </a:rPr>
              <a:t>organize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b="1" dirty="0">
                <a:solidFill>
                  <a:schemeClr val="accent1"/>
                </a:solidFill>
              </a:rPr>
              <a:t>encapsulate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chemeClr val="accent1"/>
                </a:solidFill>
              </a:rPr>
              <a:t>model complex systems</a:t>
            </a:r>
            <a:r>
              <a:rPr lang="en-US" sz="2800" dirty="0"/>
              <a:t> by clarifying relationships between </a:t>
            </a:r>
            <a:r>
              <a:rPr lang="en-US" sz="2800" b="1" dirty="0">
                <a:solidFill>
                  <a:schemeClr val="accent1"/>
                </a:solidFill>
              </a:rPr>
              <a:t>wholes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1"/>
                </a:solidFill>
              </a:rPr>
              <a:t>parts</a:t>
            </a:r>
            <a:r>
              <a:rPr lang="en-US" sz="2800" dirty="0"/>
              <a:t>.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E6349A-9D46-8A67-B718-FEB6F6BE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Decomposition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504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454AA-D810-626A-8F68-2D13172C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8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E712E-4ACF-0E6D-80B6-D1C333BD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D6FB57-D556-AB0B-2DEE-79CB307A39A7}"/>
              </a:ext>
            </a:extLst>
          </p:cNvPr>
          <p:cNvSpPr txBox="1"/>
          <p:nvPr/>
        </p:nvSpPr>
        <p:spPr>
          <a:xfrm>
            <a:off x="639334" y="0"/>
            <a:ext cx="11206441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Generalization reduces </a:t>
            </a:r>
            <a:r>
              <a:rPr lang="en-US" sz="2800" b="1" dirty="0">
                <a:solidFill>
                  <a:srgbClr val="FF0000"/>
                </a:solidFill>
              </a:rPr>
              <a:t>redundancy</a:t>
            </a:r>
            <a:r>
              <a:rPr lang="en-US" sz="2800" dirty="0"/>
              <a:t> in problem solving.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b="1" dirty="0">
                <a:solidFill>
                  <a:schemeClr val="accent1"/>
                </a:solidFill>
              </a:rPr>
              <a:t>many disciplines </a:t>
            </a:r>
            <a:r>
              <a:rPr lang="en-US" sz="2800" dirty="0"/>
              <a:t>beyond software (e.g., science, mathematics, engineering).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Embodied in the </a:t>
            </a:r>
            <a:r>
              <a:rPr lang="en-US" sz="2800" b="1" dirty="0">
                <a:solidFill>
                  <a:schemeClr val="accent1"/>
                </a:solidFill>
              </a:rPr>
              <a:t>D.R.Y. principle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2800" i="1" dirty="0"/>
              <a:t>Don’t Repeat Yourself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Methods allow one behavior to be applied to </a:t>
            </a:r>
            <a:r>
              <a:rPr lang="en-US" sz="2800" b="1" dirty="0">
                <a:solidFill>
                  <a:srgbClr val="FF0000"/>
                </a:solidFill>
              </a:rPr>
              <a:t>different</a:t>
            </a:r>
            <a:r>
              <a:rPr lang="en-US" sz="2800" dirty="0"/>
              <a:t> input data.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Sorting..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Prevents writing </a:t>
            </a:r>
            <a:r>
              <a:rPr lang="en-US" sz="2800" b="1" dirty="0">
                <a:solidFill>
                  <a:srgbClr val="FF0000"/>
                </a:solidFill>
              </a:rPr>
              <a:t>identical code </a:t>
            </a:r>
            <a:r>
              <a:rPr lang="en-US" sz="2800" dirty="0"/>
              <a:t>in multiple places.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Achieved by </a:t>
            </a:r>
            <a:r>
              <a:rPr lang="en-US" sz="2800" b="1" dirty="0">
                <a:solidFill>
                  <a:schemeClr val="accent1"/>
                </a:solidFill>
              </a:rPr>
              <a:t>classes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1"/>
                </a:solidFill>
              </a:rPr>
              <a:t>inheritance</a:t>
            </a:r>
            <a:r>
              <a:rPr lang="en-US" sz="2800" dirty="0"/>
              <a:t>.</a:t>
            </a:r>
          </a:p>
          <a:p>
            <a:pPr marL="0" lvl="1"/>
            <a:endParaRPr lang="en-US" sz="2800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Shared </a:t>
            </a:r>
            <a:r>
              <a:rPr lang="en-US" sz="2800" b="1" dirty="0">
                <a:solidFill>
                  <a:schemeClr val="accent1"/>
                </a:solidFill>
              </a:rPr>
              <a:t>characteristics</a:t>
            </a:r>
            <a:r>
              <a:rPr lang="en-US" sz="2800" dirty="0"/>
              <a:t> between </a:t>
            </a:r>
            <a:r>
              <a:rPr lang="en-US" sz="2800" b="1" dirty="0"/>
              <a:t>classes</a:t>
            </a:r>
            <a:r>
              <a:rPr lang="en-US" sz="2800" dirty="0"/>
              <a:t> are </a:t>
            </a:r>
            <a:r>
              <a:rPr lang="en-US" sz="2800" b="1" dirty="0">
                <a:solidFill>
                  <a:schemeClr val="accent1"/>
                </a:solidFill>
              </a:rPr>
              <a:t>factored</a:t>
            </a:r>
            <a:r>
              <a:rPr lang="en-US" sz="2800" dirty="0"/>
              <a:t> into a new, </a:t>
            </a:r>
            <a:r>
              <a:rPr lang="en-US" sz="2800" b="1" dirty="0">
                <a:solidFill>
                  <a:schemeClr val="accent1"/>
                </a:solidFill>
              </a:rPr>
              <a:t>higher-level </a:t>
            </a:r>
            <a:r>
              <a:rPr lang="en-US" sz="2800" dirty="0"/>
              <a:t>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62E357-80CD-5A41-8787-A4AD9597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567316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Generalization</a:t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4"/>
                </a:solidFill>
              </a:rPr>
              <a:t> 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4176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7B51-E322-E0B5-C56C-9D65FD2F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2FBFC-8539-BFA9-CAF7-95FFC24967E8}"/>
              </a:ext>
            </a:extLst>
          </p:cNvPr>
          <p:cNvSpPr txBox="1"/>
          <p:nvPr/>
        </p:nvSpPr>
        <p:spPr>
          <a:xfrm>
            <a:off x="1332061" y="457200"/>
            <a:ext cx="1120644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Saves Time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code written once in superclass.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Prevents Errors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Fix/update once → affects all subclasses automatically.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Flexibility &amp; Maintainability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Easy to add new subclasses without rewriting common code.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Reusability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blocks of code serve many different classes.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BBA088-DC5C-B762-E30B-506F5341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567316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Generalization’s benefits</a:t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4"/>
                </a:solidFill>
              </a:rPr>
              <a:t> 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89671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8503-B15A-ECE0-BD00-D155E8E0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5232F2-FD1E-06D2-59E1-84DC90EB6CED}"/>
              </a:ext>
            </a:extLst>
          </p:cNvPr>
          <p:cNvSpPr txBox="1"/>
          <p:nvPr/>
        </p:nvSpPr>
        <p:spPr>
          <a:xfrm>
            <a:off x="769871" y="945169"/>
            <a:ext cx="1030867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Technical</a:t>
            </a:r>
            <a:r>
              <a:rPr lang="en-US" sz="2400" dirty="0"/>
              <a:t> designs build on </a:t>
            </a:r>
            <a:r>
              <a:rPr lang="en-US" sz="2400" b="1" dirty="0">
                <a:solidFill>
                  <a:schemeClr val="accent1"/>
                </a:solidFill>
              </a:rPr>
              <a:t>conceptual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designs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1"/>
                </a:solidFill>
              </a:rPr>
              <a:t>requirements</a:t>
            </a:r>
            <a:r>
              <a:rPr lang="en-US" sz="2400" dirty="0"/>
              <a:t> to define the technical details of the solution.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CD the software’s main </a:t>
            </a:r>
            <a:r>
              <a:rPr lang="en-US" sz="2400" b="1" dirty="0">
                <a:solidFill>
                  <a:schemeClr val="accent1"/>
                </a:solidFill>
              </a:rPr>
              <a:t>components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b="1" dirty="0">
                <a:solidFill>
                  <a:schemeClr val="accent1"/>
                </a:solidFill>
              </a:rPr>
              <a:t>connections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responsibilities</a:t>
            </a:r>
            <a:r>
              <a:rPr lang="en-US" sz="2400" dirty="0"/>
              <a:t> are outlined.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Technical Design </a:t>
            </a:r>
            <a:r>
              <a:rPr lang="en-US" sz="2400" dirty="0"/>
              <a:t>brings this information to the </a:t>
            </a:r>
            <a:r>
              <a:rPr lang="en-US" sz="2400" b="1" dirty="0">
                <a:solidFill>
                  <a:schemeClr val="accent1"/>
                </a:solidFill>
              </a:rPr>
              <a:t>next stage</a:t>
            </a:r>
            <a:r>
              <a:rPr lang="en-US" sz="2400" dirty="0"/>
              <a:t>—it aims to describe how </a:t>
            </a:r>
            <a:r>
              <a:rPr lang="en-US" sz="2400" b="1" dirty="0">
                <a:solidFill>
                  <a:schemeClr val="accent1"/>
                </a:solidFill>
              </a:rPr>
              <a:t>these responsibilities </a:t>
            </a:r>
            <a:r>
              <a:rPr lang="en-US" sz="2400" dirty="0"/>
              <a:t>are met.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not finished until each </a:t>
            </a:r>
            <a:r>
              <a:rPr lang="en-US" sz="2400" b="1" dirty="0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has been refined to be specific enough to be </a:t>
            </a:r>
            <a:r>
              <a:rPr lang="en-US" sz="2400" b="1" dirty="0">
                <a:solidFill>
                  <a:schemeClr val="accent1"/>
                </a:solidFill>
              </a:rPr>
              <a:t>designed</a:t>
            </a:r>
            <a:r>
              <a:rPr lang="en-US" sz="2400" dirty="0"/>
              <a:t> in detail.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achieve this, </a:t>
            </a:r>
            <a:r>
              <a:rPr lang="en-US" sz="2400" b="1" dirty="0">
                <a:solidFill>
                  <a:schemeClr val="accent1"/>
                </a:solidFill>
              </a:rPr>
              <a:t>technical designs </a:t>
            </a:r>
            <a:r>
              <a:rPr lang="en-US" sz="2400" dirty="0"/>
              <a:t>break </a:t>
            </a:r>
            <a:r>
              <a:rPr lang="en-US" sz="2400" b="1" dirty="0">
                <a:solidFill>
                  <a:schemeClr val="accent1"/>
                </a:solidFill>
              </a:rPr>
              <a:t>components</a:t>
            </a:r>
            <a:r>
              <a:rPr lang="en-US" sz="2400" dirty="0"/>
              <a:t> into smaller parts detailed enough for design.”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6DCCDD-466B-CE07-18A0-F143DB29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02009"/>
            <a:ext cx="10652258" cy="729266"/>
          </a:xfrm>
        </p:spPr>
        <p:txBody>
          <a:bodyPr/>
          <a:lstStyle/>
          <a:p>
            <a:r>
              <a:rPr lang="en-US" b="1" u="sng" dirty="0"/>
              <a:t>Technical Design: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36226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AA581D-A0AF-C761-B8BA-325F3F03C27D}"/>
              </a:ext>
            </a:extLst>
          </p:cNvPr>
          <p:cNvSpPr txBox="1"/>
          <p:nvPr/>
        </p:nvSpPr>
        <p:spPr>
          <a:xfrm>
            <a:off x="748145" y="-18098"/>
            <a:ext cx="10349345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i="1" dirty="0">
                <a:latin typeface="+mj-lt"/>
                <a:ea typeface="+mj-ea"/>
                <a:cs typeface="+mj-cs"/>
              </a:rPr>
              <a:t>Design Structure in UML Class Diagrams and in Java</a:t>
            </a:r>
          </a:p>
          <a:p>
            <a:pPr>
              <a:buNone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Design Process -</a:t>
            </a:r>
            <a:r>
              <a:rPr lang="en-US" sz="2400" dirty="0"/>
              <a:t>Two Levels of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Conceptual Design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Uses CRC cards (Class–Responsibility–Collaborator).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Helps in prototyping, simulation, and client communication.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Avoids distraction of coding.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Technical Design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Uses UML class diagrams (class diagrams).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more detail than CRC cards.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Easier for developers to convert into code.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Connection Between Principles and Diagrams</a:t>
            </a:r>
          </a:p>
          <a:p>
            <a:pPr lvl="3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Abstraction</a:t>
            </a:r>
            <a:r>
              <a:rPr lang="en-US" sz="2400" dirty="0"/>
              <a:t>, </a:t>
            </a:r>
            <a:r>
              <a:rPr lang="en-US" sz="2400" b="1" dirty="0"/>
              <a:t>Encapsulation</a:t>
            </a:r>
            <a:r>
              <a:rPr lang="en-US" sz="2400" dirty="0"/>
              <a:t>, </a:t>
            </a:r>
            <a:r>
              <a:rPr lang="en-US" sz="2400" b="1" dirty="0"/>
              <a:t>Decomposition</a:t>
            </a:r>
            <a:r>
              <a:rPr lang="en-US" sz="2400" dirty="0"/>
              <a:t>, and </a:t>
            </a:r>
            <a:r>
              <a:rPr lang="en-US" sz="2400" b="1" dirty="0"/>
              <a:t>Generalization</a:t>
            </a:r>
            <a:r>
              <a:rPr lang="en-US" sz="2400" dirty="0"/>
              <a:t> can all be </a:t>
            </a:r>
            <a:r>
              <a:rPr lang="en-US" sz="2400" b="1" dirty="0">
                <a:solidFill>
                  <a:schemeClr val="accent1"/>
                </a:solidFill>
              </a:rPr>
              <a:t>expressed</a:t>
            </a:r>
            <a:r>
              <a:rPr lang="en-US" sz="2400" dirty="0"/>
              <a:t> with UML diagrams and Java.</a:t>
            </a:r>
          </a:p>
        </p:txBody>
      </p:sp>
    </p:spTree>
    <p:extLst>
      <p:ext uri="{BB962C8B-B14F-4D97-AF65-F5344CB8AC3E}">
        <p14:creationId xmlns:p14="http://schemas.microsoft.com/office/powerpoint/2010/main" val="5933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9C69-1FA8-77A3-7823-432A99453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26E4D-7A0A-036E-B2EB-2F4FD3AE42F7}"/>
              </a:ext>
            </a:extLst>
          </p:cNvPr>
          <p:cNvSpPr txBox="1"/>
          <p:nvPr/>
        </p:nvSpPr>
        <p:spPr>
          <a:xfrm>
            <a:off x="-457338" y="-20782"/>
            <a:ext cx="653095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Concept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/>
              <a:t>Simplifies a concept to its essentials in context.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/>
              <a:t>UML diagrams eventually translate into code.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CRC Cards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/>
              <a:t>Capture system components.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/>
              <a:t>Refine into functions, classes, or collections.</a:t>
            </a:r>
          </a:p>
          <a:p>
            <a:pPr lvl="1"/>
            <a:endParaRPr lang="en-US" sz="2800" dirty="0"/>
          </a:p>
          <a:p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E59EC-39B9-3AE5-0309-EA0E964B4731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593B5-51D4-2683-DB7E-C30D01C71821}"/>
              </a:ext>
            </a:extLst>
          </p:cNvPr>
          <p:cNvSpPr txBox="1"/>
          <p:nvPr/>
        </p:nvSpPr>
        <p:spPr>
          <a:xfrm>
            <a:off x="8288491" y="5088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Responsibilities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A83E8-34F2-CAE9-A32A-DE44381EC68F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B97940-1FFA-0E8F-A106-2D276DBE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21120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Abstraction</a:t>
            </a:r>
            <a:endParaRPr lang="en-PK" b="1" u="sng" dirty="0"/>
          </a:p>
        </p:txBody>
      </p:sp>
      <p:pic>
        <p:nvPicPr>
          <p:cNvPr id="7" name="Picture 6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A90913FC-9CFA-0EC0-9CB8-D89DAAE4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16" y="575839"/>
            <a:ext cx="4488266" cy="3007669"/>
          </a:xfrm>
          <a:prstGeom prst="rect">
            <a:avLst/>
          </a:prstGeom>
        </p:spPr>
      </p:pic>
      <p:pic>
        <p:nvPicPr>
          <p:cNvPr id="14" name="Picture 13" descr="A close-up of a label&#10;&#10;AI-generated content may be incorrect.">
            <a:extLst>
              <a:ext uri="{FF2B5EF4-FFF2-40B4-BE49-F238E27FC236}">
                <a16:creationId xmlns:a16="http://schemas.microsoft.com/office/drawing/2014/main" id="{EBA3CBCF-5DBE-FB46-201B-37E1A067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93" y="4276568"/>
            <a:ext cx="2505628" cy="225829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64DA77-E063-EE96-400C-F3BAA53DBC35}"/>
              </a:ext>
            </a:extLst>
          </p:cNvPr>
          <p:cNvGrpSpPr/>
          <p:nvPr/>
        </p:nvGrpSpPr>
        <p:grpSpPr>
          <a:xfrm>
            <a:off x="9509462" y="3583508"/>
            <a:ext cx="1412640" cy="2250000"/>
            <a:chOff x="7912407" y="3588284"/>
            <a:chExt cx="1412640" cy="22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632214-5DEB-BC67-350E-3EBDEB1B5A7E}"/>
                    </a:ext>
                  </a:extLst>
                </p14:cNvPr>
                <p14:cNvContentPartPr/>
                <p14:nvPr/>
              </p14:nvContentPartPr>
              <p14:xfrm>
                <a:off x="7927887" y="3588284"/>
                <a:ext cx="1397160" cy="211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632214-5DEB-BC67-350E-3EBDEB1B5A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97287" y="3557324"/>
                  <a:ext cx="1458360" cy="21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170EAE-288D-8DEA-063E-51F45D6AA8AE}"/>
                    </a:ext>
                  </a:extLst>
                </p14:cNvPr>
                <p14:cNvContentPartPr/>
                <p14:nvPr/>
              </p14:nvContentPartPr>
              <p14:xfrm>
                <a:off x="7912407" y="5486204"/>
                <a:ext cx="239760" cy="35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170EAE-288D-8DEA-063E-51F45D6AA8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81447" y="5455604"/>
                  <a:ext cx="300960" cy="41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3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744A180-2560-353A-D9EF-DB662312D9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8621"/>
          <a:stretch>
            <a:fillRect/>
          </a:stretch>
        </p:blipFill>
        <p:spPr>
          <a:xfrm>
            <a:off x="1543907" y="4546568"/>
            <a:ext cx="4125378" cy="223877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2079A66-DBAF-07C4-ADD5-CEE3280C636E}"/>
              </a:ext>
            </a:extLst>
          </p:cNvPr>
          <p:cNvGrpSpPr/>
          <p:nvPr/>
        </p:nvGrpSpPr>
        <p:grpSpPr>
          <a:xfrm>
            <a:off x="5722527" y="5444804"/>
            <a:ext cx="1576080" cy="983880"/>
            <a:chOff x="5722527" y="5444804"/>
            <a:chExt cx="1576080" cy="9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75FA53-A803-9CCB-00CC-85225CDE6598}"/>
                    </a:ext>
                  </a:extLst>
                </p14:cNvPr>
                <p14:cNvContentPartPr/>
                <p14:nvPr/>
              </p14:nvContentPartPr>
              <p14:xfrm>
                <a:off x="5722527" y="5444804"/>
                <a:ext cx="1576080" cy="934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75FA53-A803-9CCB-00CC-85225CDE65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91927" y="5413844"/>
                  <a:ext cx="1637280" cy="9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8A0647-3E41-753A-9900-709C25A21047}"/>
                    </a:ext>
                  </a:extLst>
                </p14:cNvPr>
                <p14:cNvContentPartPr/>
                <p14:nvPr/>
              </p14:nvContentPartPr>
              <p14:xfrm>
                <a:off x="5730087" y="6095684"/>
                <a:ext cx="239040" cy="333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8A0647-3E41-753A-9900-709C25A210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99487" y="6065084"/>
                  <a:ext cx="300600" cy="39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827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7C9A-CDDB-FC3B-B6CD-7B5A97DF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668B25-4291-2E0A-6F02-71D9BCE8D681}"/>
              </a:ext>
            </a:extLst>
          </p:cNvPr>
          <p:cNvSpPr txBox="1"/>
          <p:nvPr/>
        </p:nvSpPr>
        <p:spPr>
          <a:xfrm>
            <a:off x="492779" y="-545869"/>
            <a:ext cx="11206441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Definition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Bundles data + functions into a self-contained object.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Controls access to data and methods.</a:t>
            </a:r>
          </a:p>
          <a:p>
            <a:pPr lvl="2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In UML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Attributes = data (class variables).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Operations = functions (methods).</a:t>
            </a:r>
          </a:p>
          <a:p>
            <a:pPr lvl="2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Symbols used: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- = private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+ =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0B12A-6E54-B7A7-6992-DEB3C222C798}"/>
              </a:ext>
            </a:extLst>
          </p:cNvPr>
          <p:cNvSpPr txBox="1"/>
          <p:nvPr/>
        </p:nvSpPr>
        <p:spPr>
          <a:xfrm>
            <a:off x="9040460" y="39205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Class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AE90A-21BD-130C-1826-12557CFE0A56}"/>
              </a:ext>
            </a:extLst>
          </p:cNvPr>
          <p:cNvSpPr txBox="1"/>
          <p:nvPr/>
        </p:nvSpPr>
        <p:spPr>
          <a:xfrm>
            <a:off x="9814291" y="5079317"/>
            <a:ext cx="13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Collaborators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9A52CE-886D-B024-A17F-328C74F8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Encapsulation</a:t>
            </a:r>
            <a:r>
              <a:rPr lang="en-US" dirty="0"/>
              <a:t> </a:t>
            </a:r>
            <a:br>
              <a:rPr lang="en-US" dirty="0"/>
            </a:br>
            <a:endParaRPr lang="en-PK" b="1" u="sng" dirty="0"/>
          </a:p>
        </p:txBody>
      </p:sp>
      <p:pic>
        <p:nvPicPr>
          <p:cNvPr id="3" name="Picture 2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C769F81B-F534-07FA-6B85-E5481DC6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234" y="3214854"/>
            <a:ext cx="3431941" cy="33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19F66F7-5371-046D-FB35-63A4BA99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35782" cy="6858000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ABB692-B43E-2F0D-02ED-842F2382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37" y="1759527"/>
            <a:ext cx="5675027" cy="34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041C-0C8B-7303-452B-AB10E2E49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E4CD66-C7F3-2E6C-ECB3-6FF2846AFFBF}"/>
              </a:ext>
            </a:extLst>
          </p:cNvPr>
          <p:cNvSpPr txBox="1"/>
          <p:nvPr/>
        </p:nvSpPr>
        <p:spPr>
          <a:xfrm>
            <a:off x="85151" y="-940077"/>
            <a:ext cx="1120644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Divides a whole into smaller parts.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Combines separate parts to form a whole.</a:t>
            </a: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Three Relationship Types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Association</a:t>
            </a:r>
            <a:r>
              <a:rPr lang="en-US" sz="2800" dirty="0"/>
              <a:t> → loose relationship.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Aggregation</a:t>
            </a:r>
            <a:r>
              <a:rPr lang="en-US" sz="2800" dirty="0"/>
              <a:t> → weak has-a relationship.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Composition</a:t>
            </a:r>
            <a:r>
              <a:rPr lang="en-US" sz="2800" dirty="0"/>
              <a:t> → strong has-a relationship.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8842F6-F5C0-4EFA-9000-5BC2A500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8" y="28429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Decomposition</a:t>
            </a:r>
            <a:endParaRPr lang="en-PK" b="1" u="sng" dirty="0"/>
          </a:p>
        </p:txBody>
      </p:sp>
      <p:pic>
        <p:nvPicPr>
          <p:cNvPr id="2" name="Picture 2" descr="Association, Aggregation, Composition">
            <a:extLst>
              <a:ext uri="{FF2B5EF4-FFF2-40B4-BE49-F238E27FC236}">
                <a16:creationId xmlns:a16="http://schemas.microsoft.com/office/drawing/2014/main" id="{4D4B8AE8-19E2-41FC-61F5-EC2987D9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33" y="1233054"/>
            <a:ext cx="3577359" cy="35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9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E6F9-A754-011F-F4D3-FE2A79A6C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1A419D-1D00-ED6A-6130-7C2A18B9C787}"/>
              </a:ext>
            </a:extLst>
          </p:cNvPr>
          <p:cNvSpPr txBox="1"/>
          <p:nvPr/>
        </p:nvSpPr>
        <p:spPr>
          <a:xfrm>
            <a:off x="459225" y="-870804"/>
            <a:ext cx="7936630" cy="766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Objects interact temporarily.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do not depend on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one is destroyed, the other continues.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Unidirectional</a:t>
            </a:r>
            <a:r>
              <a:rPr lang="en-US" sz="2800" dirty="0"/>
              <a:t> or </a:t>
            </a:r>
            <a:r>
              <a:rPr lang="en-US" sz="2800" i="1" dirty="0"/>
              <a:t>Bidirectional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Person ↔ Hotel</a:t>
            </a:r>
            <a:r>
              <a:rPr lang="en-US" sz="2800" dirty="0"/>
              <a:t> (a person stays at hotels, but doesn’t own them).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UML Representation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 line with multiplicity (0..*).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Both sides independent.</a:t>
            </a:r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304F36-6B07-61F1-ED72-B46068FD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Association</a:t>
            </a:r>
            <a:endParaRPr lang="en-PK" b="1" u="sng" dirty="0"/>
          </a:p>
        </p:txBody>
      </p:sp>
      <p:pic>
        <p:nvPicPr>
          <p:cNvPr id="3" name="Picture 2" descr="A line with numbers and symbols&#10;&#10;AI-generated content may be incorrect.">
            <a:extLst>
              <a:ext uri="{FF2B5EF4-FFF2-40B4-BE49-F238E27FC236}">
                <a16:creationId xmlns:a16="http://schemas.microsoft.com/office/drawing/2014/main" id="{2C81CF45-4C93-007D-A41E-18853341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37" y="205749"/>
            <a:ext cx="4936492" cy="1491843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2815514-D158-DC16-85C5-1B624DD8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40" y="5011824"/>
            <a:ext cx="4501189" cy="12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4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646D-FD43-3371-6768-270598AA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EEEFDB-6962-9842-38D8-0F1E63C98639}"/>
              </a:ext>
            </a:extLst>
          </p:cNvPr>
          <p:cNvSpPr txBox="1"/>
          <p:nvPr/>
        </p:nvSpPr>
        <p:spPr>
          <a:xfrm>
            <a:off x="459225" y="-870804"/>
            <a:ext cx="793663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Whole </a:t>
            </a:r>
            <a:r>
              <a:rPr lang="en-US" sz="2800" i="1" dirty="0"/>
              <a:t>has</a:t>
            </a:r>
            <a:r>
              <a:rPr lang="en-US" sz="2800" dirty="0"/>
              <a:t> parts, but both can exist independently.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Parts can belong to multiple wholes.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Airliner ↔ </a:t>
            </a:r>
            <a:r>
              <a:rPr lang="en-US" sz="2800" i="1" dirty="0" err="1"/>
              <a:t>CrewMember</a:t>
            </a:r>
            <a:r>
              <a:rPr lang="en-US" sz="2800" dirty="0"/>
              <a:t> (crew can exist without the airliner).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UML Representation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 line with </a:t>
            </a:r>
            <a:r>
              <a:rPr lang="en-US" sz="2800" b="1" dirty="0"/>
              <a:t>empty diamond</a:t>
            </a:r>
            <a:r>
              <a:rPr lang="en-US" sz="2800" dirty="0"/>
              <a:t> on the “whole” side.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Multiplicity (0..*) shows many relationships possible.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Airliner has crew, but crew exists independently.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9007A5-EC28-21AD-D086-0E810316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Aggregation</a:t>
            </a:r>
            <a:endParaRPr lang="en-PK" b="1" u="sng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579AD227-B86C-7AF0-A184-C297E5EF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45" y="627718"/>
            <a:ext cx="4382655" cy="1690262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1AE2617-DEB6-7105-0AC2-E77CE52CE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79" y="5434303"/>
            <a:ext cx="3943921" cy="131214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C3FA7A-2347-78A7-1349-F63D452046F4}"/>
              </a:ext>
            </a:extLst>
          </p:cNvPr>
          <p:cNvSpPr/>
          <p:nvPr/>
        </p:nvSpPr>
        <p:spPr>
          <a:xfrm>
            <a:off x="6000468" y="3106678"/>
            <a:ext cx="1127760" cy="777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 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795D80-C050-9970-BD6E-C9C830FC6AF6}"/>
              </a:ext>
            </a:extLst>
          </p:cNvPr>
          <p:cNvSpPr/>
          <p:nvPr/>
        </p:nvSpPr>
        <p:spPr>
          <a:xfrm>
            <a:off x="10211242" y="3091124"/>
            <a:ext cx="1127760" cy="777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 B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0B47D89-2E29-31B1-C8C6-9151F2BD225B}"/>
              </a:ext>
            </a:extLst>
          </p:cNvPr>
          <p:cNvSpPr/>
          <p:nvPr/>
        </p:nvSpPr>
        <p:spPr>
          <a:xfrm>
            <a:off x="7128228" y="3244839"/>
            <a:ext cx="690624" cy="532027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1E4542-F754-2543-0D57-6019CF4EE3A7}"/>
              </a:ext>
            </a:extLst>
          </p:cNvPr>
          <p:cNvCxnSpPr>
            <a:stCxn id="7" idx="3"/>
            <a:endCxn id="3" idx="1"/>
          </p:cNvCxnSpPr>
          <p:nvPr/>
        </p:nvCxnSpPr>
        <p:spPr>
          <a:xfrm flipV="1">
            <a:off x="7818852" y="3479744"/>
            <a:ext cx="2392390" cy="311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84E1-D113-2FD1-02F1-B8688083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527" y="3080615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3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71225-6F50-45B8-235C-D7366DA18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05DE99-8439-4876-783B-35511106B6FA}"/>
              </a:ext>
            </a:extLst>
          </p:cNvPr>
          <p:cNvSpPr txBox="1"/>
          <p:nvPr/>
        </p:nvSpPr>
        <p:spPr>
          <a:xfrm>
            <a:off x="769871" y="1416223"/>
            <a:ext cx="103086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technical design, we keep breaking down </a:t>
            </a:r>
            <a:r>
              <a:rPr lang="en-US" sz="2400" b="1" dirty="0">
                <a:solidFill>
                  <a:schemeClr val="accent1"/>
                </a:solidFill>
              </a:rPr>
              <a:t>big components into smaller parts</a:t>
            </a:r>
            <a:r>
              <a:rPr lang="en-US" sz="2400" dirty="0"/>
              <a:t>, each with </a:t>
            </a:r>
            <a:r>
              <a:rPr lang="en-US" sz="2400" b="1" dirty="0">
                <a:solidFill>
                  <a:schemeClr val="accent1"/>
                </a:solidFill>
              </a:rPr>
              <a:t>clear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responsibilities</a:t>
            </a:r>
            <a:r>
              <a:rPr lang="en-US" sz="2400" dirty="0"/>
              <a:t>, until they can be designed in detail.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communicate these designs, we use </a:t>
            </a:r>
            <a:r>
              <a:rPr lang="en-US" sz="2400" b="1" dirty="0">
                <a:solidFill>
                  <a:schemeClr val="accent1"/>
                </a:solidFill>
              </a:rPr>
              <a:t>technical diagrams</a:t>
            </a:r>
            <a:r>
              <a:rPr lang="en-US" sz="2400" dirty="0"/>
              <a:t>, since conceptual mock-ups are often not precise enough.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diagrams show </a:t>
            </a:r>
            <a:r>
              <a:rPr lang="en-US" sz="2400" b="1" dirty="0">
                <a:solidFill>
                  <a:schemeClr val="accent1"/>
                </a:solidFill>
              </a:rPr>
              <a:t>the structure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1"/>
                </a:solidFill>
              </a:rPr>
              <a:t>behavior</a:t>
            </a:r>
            <a:r>
              <a:rPr lang="en-US" sz="2400" dirty="0"/>
              <a:t> of each component and help coordinate development work.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9F32FC-9C3A-2B9A-4EF3-64856F4D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02009"/>
            <a:ext cx="10652258" cy="729266"/>
          </a:xfrm>
        </p:spPr>
        <p:txBody>
          <a:bodyPr/>
          <a:lstStyle/>
          <a:p>
            <a:r>
              <a:rPr lang="en-US" b="1" u="sng" dirty="0"/>
              <a:t>Technical Design </a:t>
            </a:r>
            <a:r>
              <a:rPr lang="en-US" b="1" u="sng" dirty="0" err="1"/>
              <a:t>Cont</a:t>
            </a:r>
            <a:r>
              <a:rPr lang="en-US" b="1" u="sng" dirty="0"/>
              <a:t>…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37606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64C76-5B27-5D74-B353-331024488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CD2B1A-D6FD-3C39-B2A6-0BE99DB60C0A}"/>
              </a:ext>
            </a:extLst>
          </p:cNvPr>
          <p:cNvSpPr txBox="1"/>
          <p:nvPr/>
        </p:nvSpPr>
        <p:spPr>
          <a:xfrm>
            <a:off x="645180" y="128079"/>
            <a:ext cx="633751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designing software, it is important to consider multiple perspectives.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satisfy qualities that matter to users as well as developers.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way software is structured impacts </a:t>
            </a:r>
            <a:r>
              <a:rPr lang="en-US" sz="2400" b="1" dirty="0"/>
              <a:t>performance quality</a:t>
            </a:r>
            <a:r>
              <a:rPr lang="en-US" sz="2400" dirty="0"/>
              <a:t> (for users) and </a:t>
            </a:r>
            <a:r>
              <a:rPr lang="en-US" sz="2400" b="1" dirty="0"/>
              <a:t>reusability &amp; maintainability</a:t>
            </a:r>
            <a:r>
              <a:rPr lang="en-US" sz="2400" dirty="0"/>
              <a:t> (for developers).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Performance vs. Maintainability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Performance vs.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A20526-E892-F297-D326-56370D14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Compromise</a:t>
            </a:r>
            <a:br>
              <a:rPr lang="en-US" dirty="0"/>
            </a:br>
            <a:endParaRPr lang="en-PK" b="1" u="sng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0D027C5A-9215-60FC-294A-6BE97524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4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3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72801-F4C7-B0E3-1A66-BFC957D9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B0F585-811C-D0DB-9190-D568E99BC800}"/>
              </a:ext>
            </a:extLst>
          </p:cNvPr>
          <p:cNvSpPr txBox="1"/>
          <p:nvPr/>
        </p:nvSpPr>
        <p:spPr>
          <a:xfrm>
            <a:off x="769871" y="1416223"/>
            <a:ext cx="1030867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Designing solutions often requires </a:t>
            </a:r>
            <a:r>
              <a:rPr lang="en-US" sz="2400" b="1" dirty="0">
                <a:solidFill>
                  <a:schemeClr val="accent1"/>
                </a:solidFill>
              </a:rPr>
              <a:t>compromises</a:t>
            </a:r>
            <a:r>
              <a:rPr lang="en-US" sz="2400" dirty="0"/>
              <a:t> between </a:t>
            </a:r>
            <a:r>
              <a:rPr lang="en-US" sz="2400" b="1" dirty="0">
                <a:solidFill>
                  <a:schemeClr val="accent1"/>
                </a:solidFill>
              </a:rPr>
              <a:t>client desires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technical constraints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Designs must be </a:t>
            </a:r>
            <a:r>
              <a:rPr lang="en-US" sz="2400" b="1" dirty="0"/>
              <a:t>revised</a:t>
            </a:r>
            <a:r>
              <a:rPr lang="en-US" sz="2400" dirty="0"/>
              <a:t> if the </a:t>
            </a:r>
            <a:r>
              <a:rPr lang="en-US" sz="2400" b="1" dirty="0"/>
              <a:t>conceptual</a:t>
            </a:r>
            <a:r>
              <a:rPr lang="en-US" sz="2400" dirty="0"/>
              <a:t> </a:t>
            </a:r>
            <a:r>
              <a:rPr lang="en-US" sz="2400" b="1" dirty="0"/>
              <a:t>components</a:t>
            </a:r>
            <a:r>
              <a:rPr lang="en-US" sz="2400" dirty="0"/>
              <a:t> or </a:t>
            </a:r>
            <a:r>
              <a:rPr lang="en-US" sz="2400" b="1" dirty="0"/>
              <a:t>connections</a:t>
            </a:r>
            <a:r>
              <a:rPr lang="en-US" sz="2400" dirty="0"/>
              <a:t> can’t be realized technically or don’t meet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easier to re-design in the </a:t>
            </a:r>
            <a:r>
              <a:rPr lang="en-US" sz="2400" b="1" dirty="0"/>
              <a:t>planning</a:t>
            </a:r>
            <a:r>
              <a:rPr lang="en-US" sz="2400" dirty="0"/>
              <a:t> </a:t>
            </a:r>
            <a:r>
              <a:rPr lang="en-US" sz="2400" b="1" dirty="0"/>
              <a:t>stages</a:t>
            </a:r>
            <a:r>
              <a:rPr lang="en-US" sz="2400" dirty="0"/>
              <a:t>, than once </a:t>
            </a:r>
            <a:r>
              <a:rPr lang="en-US" sz="2400" b="1" dirty="0"/>
              <a:t>coding</a:t>
            </a:r>
            <a:r>
              <a:rPr lang="en-US" sz="2400" dirty="0"/>
              <a:t> has </a:t>
            </a:r>
            <a:r>
              <a:rPr lang="en-US" sz="2400" b="1" dirty="0"/>
              <a:t>started</a:t>
            </a:r>
            <a:r>
              <a:rPr lang="en-US" sz="2400" dirty="0"/>
              <a:t>.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systems demand more </a:t>
            </a:r>
            <a:r>
              <a:rPr lang="en-US" sz="2400" b="1" dirty="0">
                <a:solidFill>
                  <a:schemeClr val="accent1"/>
                </a:solidFill>
              </a:rPr>
              <a:t>detailed design </a:t>
            </a:r>
            <a:r>
              <a:rPr lang="en-US" sz="2400" dirty="0"/>
              <a:t>and component </a:t>
            </a:r>
            <a:r>
              <a:rPr lang="en-US" sz="2400" b="1" dirty="0">
                <a:solidFill>
                  <a:schemeClr val="accent1"/>
                </a:solidFill>
              </a:rPr>
              <a:t>breakdowns</a:t>
            </a:r>
            <a:r>
              <a:rPr lang="en-US" sz="2400" dirty="0"/>
              <a:t>, ensuring </a:t>
            </a:r>
            <a:r>
              <a:rPr lang="en-US" sz="2400" b="1" dirty="0">
                <a:solidFill>
                  <a:schemeClr val="accent1"/>
                </a:solidFill>
              </a:rPr>
              <a:t>feasible plans </a:t>
            </a:r>
            <a:r>
              <a:rPr lang="en-US" sz="2400" dirty="0"/>
              <a:t>that guide development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BE826C-047A-A4C7-742E-7EAEE7D0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62" y="128079"/>
            <a:ext cx="10652258" cy="729266"/>
          </a:xfrm>
        </p:spPr>
        <p:txBody>
          <a:bodyPr/>
          <a:lstStyle/>
          <a:p>
            <a:r>
              <a:rPr lang="en-US" b="1" i="1" dirty="0"/>
              <a:t>Compromise </a:t>
            </a:r>
            <a:r>
              <a:rPr lang="en-US" b="1" i="1" dirty="0" err="1"/>
              <a:t>cont</a:t>
            </a:r>
            <a:r>
              <a:rPr lang="en-US" b="1" i="1" dirty="0"/>
              <a:t>…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103835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A4BE-543D-CD78-53CC-C4D91F93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3BDE94-C553-40EB-4F23-3C751252B1AD}"/>
              </a:ext>
            </a:extLst>
          </p:cNvPr>
          <p:cNvSpPr txBox="1"/>
          <p:nvPr/>
        </p:nvSpPr>
        <p:spPr>
          <a:xfrm>
            <a:off x="769871" y="1083714"/>
            <a:ext cx="1030867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Sometimes, there are </a:t>
            </a:r>
            <a:r>
              <a:rPr lang="en-US" sz="2400" b="1" dirty="0">
                <a:solidFill>
                  <a:srgbClr val="FF0000"/>
                </a:solidFill>
              </a:rPr>
              <a:t>restrictions</a:t>
            </a:r>
            <a:r>
              <a:rPr lang="en-US" sz="2400" dirty="0"/>
              <a:t> on design that </a:t>
            </a:r>
            <a:r>
              <a:rPr lang="en-US" sz="2400" b="1" dirty="0">
                <a:solidFill>
                  <a:srgbClr val="FF0000"/>
                </a:solidFill>
              </a:rPr>
              <a:t>require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compromise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Besides functional requirements, </a:t>
            </a:r>
            <a:r>
              <a:rPr lang="en-US" sz="2400" b="1" dirty="0">
                <a:solidFill>
                  <a:schemeClr val="accent1"/>
                </a:solidFill>
              </a:rPr>
              <a:t>quality attributes </a:t>
            </a:r>
            <a:r>
              <a:rPr lang="en-US" sz="2400" dirty="0"/>
              <a:t>define </a:t>
            </a:r>
            <a:r>
              <a:rPr lang="en-US" sz="2400" b="1" dirty="0">
                <a:solidFill>
                  <a:srgbClr val="00B050"/>
                </a:solidFill>
              </a:rPr>
              <a:t>how well </a:t>
            </a:r>
            <a:r>
              <a:rPr lang="en-US" sz="2400" dirty="0"/>
              <a:t>the software performs.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Decisions often involve </a:t>
            </a:r>
            <a:r>
              <a:rPr lang="en-US" sz="2400" b="1" dirty="0">
                <a:solidFill>
                  <a:schemeClr val="accent4"/>
                </a:solidFill>
              </a:rPr>
              <a:t>balancing trade-offs </a:t>
            </a:r>
            <a:r>
              <a:rPr lang="en-US" sz="2400" dirty="0"/>
              <a:t>between attributes like </a:t>
            </a:r>
            <a:r>
              <a:rPr lang="en-US" sz="2400" b="1" dirty="0">
                <a:solidFill>
                  <a:schemeClr val="accent1"/>
                </a:solidFill>
              </a:rPr>
              <a:t>performance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convenience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security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Quality attributes </a:t>
            </a:r>
            <a:r>
              <a:rPr lang="en-US" sz="2400" dirty="0"/>
              <a:t>can </a:t>
            </a:r>
            <a:r>
              <a:rPr lang="en-US" sz="2400" b="1" dirty="0">
                <a:solidFill>
                  <a:srgbClr val="FF0000"/>
                </a:solidFill>
              </a:rPr>
              <a:t>conflict</a:t>
            </a:r>
            <a:r>
              <a:rPr lang="en-US" sz="2400" dirty="0"/>
              <a:t> in different situations, so </a:t>
            </a:r>
            <a:r>
              <a:rPr lang="en-US" sz="2400" b="1" dirty="0"/>
              <a:t>architects</a:t>
            </a:r>
            <a:r>
              <a:rPr lang="en-US" sz="2400" dirty="0"/>
              <a:t> must </a:t>
            </a:r>
            <a:r>
              <a:rPr lang="en-US" sz="2400" b="1" dirty="0">
                <a:solidFill>
                  <a:schemeClr val="accent1"/>
                </a:solidFill>
              </a:rPr>
              <a:t>balance</a:t>
            </a:r>
            <a:r>
              <a:rPr lang="en-US" sz="2400" dirty="0"/>
              <a:t> them against </a:t>
            </a:r>
            <a:r>
              <a:rPr lang="en-US" sz="2400" b="1" dirty="0">
                <a:solidFill>
                  <a:srgbClr val="FF0000"/>
                </a:solidFill>
              </a:rPr>
              <a:t>product requirements </a:t>
            </a:r>
            <a:r>
              <a:rPr lang="en-US" sz="2400" dirty="0"/>
              <a:t>to find the </a:t>
            </a:r>
            <a:r>
              <a:rPr lang="en-US" sz="2400" b="1" dirty="0">
                <a:solidFill>
                  <a:schemeClr val="accent3"/>
                </a:solidFill>
              </a:rPr>
              <a:t>best compromise.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ongoing process often involves </a:t>
            </a:r>
            <a:r>
              <a:rPr lang="en-US" sz="2400" b="1" dirty="0"/>
              <a:t>prioritizing attributes </a:t>
            </a:r>
            <a:r>
              <a:rPr lang="en-US" sz="2400" dirty="0"/>
              <a:t>and considering deadlines that limit what’s feasible.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DBAF77-679C-D395-4568-C3656C4B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83497"/>
            <a:ext cx="10652258" cy="729266"/>
          </a:xfrm>
        </p:spPr>
        <p:txBody>
          <a:bodyPr/>
          <a:lstStyle/>
          <a:p>
            <a:r>
              <a:rPr lang="en-US" b="1" u="sng" dirty="0"/>
              <a:t>Design for Quilty Attributes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427982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E12DC-0A99-3D09-32E5-F7A9B66B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69C803-33AA-FF7D-C6DE-454316AC4B0C}"/>
              </a:ext>
            </a:extLst>
          </p:cNvPr>
          <p:cNvSpPr txBox="1"/>
          <p:nvPr/>
        </p:nvSpPr>
        <p:spPr>
          <a:xfrm>
            <a:off x="769871" y="1083714"/>
            <a:ext cx="579718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Designing a front door to a house. </a:t>
            </a:r>
            <a:r>
              <a:rPr lang="en-US" sz="2400" b="1" dirty="0">
                <a:solidFill>
                  <a:srgbClr val="FF0000"/>
                </a:solidFill>
              </a:rPr>
              <a:t>Security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accent1"/>
                </a:solidFill>
              </a:rPr>
              <a:t>quality attribute </a:t>
            </a:r>
            <a:r>
              <a:rPr lang="en-US" sz="2400" dirty="0"/>
              <a:t>that might be </a:t>
            </a:r>
            <a:r>
              <a:rPr lang="en-US" sz="2400" b="1" dirty="0">
                <a:solidFill>
                  <a:srgbClr val="00B050"/>
                </a:solidFill>
              </a:rPr>
              <a:t>important</a:t>
            </a:r>
            <a:r>
              <a:rPr lang="en-US" sz="24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if you add too many locks to the door, it may be difficult to open easily and will become inconvenient to use.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B050"/>
                </a:solidFill>
              </a:rPr>
              <a:t>good design </a:t>
            </a:r>
            <a:r>
              <a:rPr lang="en-US" sz="2400" dirty="0"/>
              <a:t>should balance security with convenience and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465FE0-07B7-50D6-E18C-BC93C972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83497"/>
            <a:ext cx="10652258" cy="729266"/>
          </a:xfrm>
        </p:spPr>
        <p:txBody>
          <a:bodyPr/>
          <a:lstStyle/>
          <a:p>
            <a:r>
              <a:rPr lang="en-US" b="1" u="sng" dirty="0"/>
              <a:t>Example </a:t>
            </a:r>
            <a:endParaRPr lang="en-PK" b="1" u="sng" dirty="0"/>
          </a:p>
        </p:txBody>
      </p:sp>
      <p:pic>
        <p:nvPicPr>
          <p:cNvPr id="1026" name="Picture 2" descr="4,300+ Multiple Locks Door Stock Photos, Pictures &amp; Royalty ...">
            <a:extLst>
              <a:ext uri="{FF2B5EF4-FFF2-40B4-BE49-F238E27FC236}">
                <a16:creationId xmlns:a16="http://schemas.microsoft.com/office/drawing/2014/main" id="{0C83B6F7-21EA-2259-8DEA-5C9E61E89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720" y="718064"/>
            <a:ext cx="5036409" cy="56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5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F9E4E-9CB0-1F05-189A-72E7B55D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D427AF-8262-C68E-D14B-04316B00BF12}"/>
              </a:ext>
            </a:extLst>
          </p:cNvPr>
          <p:cNvSpPr txBox="1"/>
          <p:nvPr/>
        </p:nvSpPr>
        <p:spPr>
          <a:xfrm>
            <a:off x="769870" y="1083714"/>
            <a:ext cx="103137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Context provides </a:t>
            </a:r>
            <a:r>
              <a:rPr lang="en-US" sz="2400" b="1" dirty="0">
                <a:solidFill>
                  <a:schemeClr val="accent1"/>
                </a:solidFill>
              </a:rPr>
              <a:t>important information </a:t>
            </a:r>
            <a:r>
              <a:rPr lang="en-US" sz="2400" dirty="0"/>
              <a:t>when deciding on the balance of qualities in design.</a:t>
            </a:r>
          </a:p>
          <a:p>
            <a:endParaRPr lang="en-US" sz="2400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/>
              <a:t>Software For Public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/>
              <a:t>Software for Corporate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Sometimes, </a:t>
            </a:r>
            <a:r>
              <a:rPr lang="en-US" sz="2400" b="1" dirty="0">
                <a:solidFill>
                  <a:schemeClr val="accent1"/>
                </a:solidFill>
              </a:rPr>
              <a:t>choices</a:t>
            </a:r>
            <a:r>
              <a:rPr lang="en-US" sz="2400" dirty="0"/>
              <a:t> made in software design have unintended </a:t>
            </a:r>
            <a:r>
              <a:rPr lang="en-US" sz="2400" b="1" dirty="0">
                <a:solidFill>
                  <a:srgbClr val="FF0000"/>
                </a:solidFill>
              </a:rPr>
              <a:t>consequences</a:t>
            </a:r>
            <a:r>
              <a:rPr lang="en-US" sz="2400" dirty="0"/>
              <a:t>.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US" sz="2400" dirty="0"/>
              <a:t>Suitable for </a:t>
            </a:r>
            <a:r>
              <a:rPr lang="en-US" sz="2400" b="1" dirty="0"/>
              <a:t>small data</a:t>
            </a:r>
            <a:r>
              <a:rPr lang="en-US" sz="2400" dirty="0"/>
              <a:t>, not </a:t>
            </a:r>
            <a:r>
              <a:rPr lang="en-US" sz="2400" b="1" dirty="0"/>
              <a:t>large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Prototype alternatives and test for best results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0788A0-5059-1C1F-25C2-0EBD301AB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83497"/>
            <a:ext cx="10652258" cy="729266"/>
          </a:xfrm>
        </p:spPr>
        <p:txBody>
          <a:bodyPr/>
          <a:lstStyle/>
          <a:p>
            <a:r>
              <a:rPr lang="en-US" b="1" i="1" dirty="0"/>
              <a:t>Context and Consequences</a:t>
            </a:r>
            <a:br>
              <a:rPr lang="en-US" dirty="0"/>
            </a:b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25140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6798</TotalTime>
  <Words>2152</Words>
  <Application>Microsoft Macintosh PowerPoint</Application>
  <PresentationFormat>Widescreen</PresentationFormat>
  <Paragraphs>467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Arial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Technical Design:</vt:lpstr>
      <vt:lpstr>Technical Design Cont…</vt:lpstr>
      <vt:lpstr>Compromise </vt:lpstr>
      <vt:lpstr>Compromise cont… </vt:lpstr>
      <vt:lpstr>Design for Quilty Attributes</vt:lpstr>
      <vt:lpstr>Example </vt:lpstr>
      <vt:lpstr>Context and Consequences </vt:lpstr>
      <vt:lpstr>Satisfying Qualities FRs  </vt:lpstr>
      <vt:lpstr>Satisfying Qualities NFRs </vt:lpstr>
      <vt:lpstr>Satisfying Qualities  </vt:lpstr>
      <vt:lpstr>CRC Cards</vt:lpstr>
      <vt:lpstr>CRC Cards Example</vt:lpstr>
      <vt:lpstr>Advantages of CRC Cards</vt:lpstr>
      <vt:lpstr>Creating OO Models</vt:lpstr>
      <vt:lpstr>Object Categories in Models </vt:lpstr>
      <vt:lpstr>Creating OO Models Cont….</vt:lpstr>
      <vt:lpstr>Design’s Principles in OOM</vt:lpstr>
      <vt:lpstr>Abstraction</vt:lpstr>
      <vt:lpstr>Abstraction Cont…</vt:lpstr>
      <vt:lpstr>PowerPoint Presentation</vt:lpstr>
      <vt:lpstr>Encapsulation  </vt:lpstr>
      <vt:lpstr>Encapsulation Cont…  </vt:lpstr>
      <vt:lpstr>PowerPoint Presentation</vt:lpstr>
      <vt:lpstr>Decomposition</vt:lpstr>
      <vt:lpstr>PowerPoint Presentation</vt:lpstr>
      <vt:lpstr>Generalization  </vt:lpstr>
      <vt:lpstr>Generalization’s benefits  </vt:lpstr>
      <vt:lpstr>PowerPoint Presentation</vt:lpstr>
      <vt:lpstr>Abstraction</vt:lpstr>
      <vt:lpstr>Encapsulation  </vt:lpstr>
      <vt:lpstr>PowerPoint Presentation</vt:lpstr>
      <vt:lpstr>Decomposition</vt:lpstr>
      <vt:lpstr>Association</vt:lpstr>
      <vt:lpstr>Aggregation</vt:lpstr>
      <vt:lpstr>Thank You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77</cp:revision>
  <dcterms:created xsi:type="dcterms:W3CDTF">2025-07-24T12:04:29Z</dcterms:created>
  <dcterms:modified xsi:type="dcterms:W3CDTF">2025-09-11T07:43:15Z</dcterms:modified>
</cp:coreProperties>
</file>